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5826-0C2F-4203-A111-F895ADF12C00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3B508-0130-4445-9CD3-99DC3C587E4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3975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5826-0C2F-4203-A111-F895ADF12C00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3B508-0130-4445-9CD3-99DC3C587E4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7406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5826-0C2F-4203-A111-F895ADF12C00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3B508-0130-4445-9CD3-99DC3C587E4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1342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5826-0C2F-4203-A111-F895ADF12C00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3B508-0130-4445-9CD3-99DC3C587E4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728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5826-0C2F-4203-A111-F895ADF12C00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3B508-0130-4445-9CD3-99DC3C587E4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2154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5826-0C2F-4203-A111-F895ADF12C00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3B508-0130-4445-9CD3-99DC3C587E4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327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5826-0C2F-4203-A111-F895ADF12C00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3B508-0130-4445-9CD3-99DC3C587E4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521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5826-0C2F-4203-A111-F895ADF12C00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3B508-0130-4445-9CD3-99DC3C587E4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8171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5826-0C2F-4203-A111-F895ADF12C00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3B508-0130-4445-9CD3-99DC3C587E4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8955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5826-0C2F-4203-A111-F895ADF12C00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3B508-0130-4445-9CD3-99DC3C587E4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174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5826-0C2F-4203-A111-F895ADF12C00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3B508-0130-4445-9CD3-99DC3C587E4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0958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05826-0C2F-4203-A111-F895ADF12C00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3B508-0130-4445-9CD3-99DC3C587E4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339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642795" y="2732442"/>
            <a:ext cx="6070899" cy="1235355"/>
          </a:xfrm>
        </p:spPr>
        <p:txBody>
          <a:bodyPr>
            <a:normAutofit/>
          </a:bodyPr>
          <a:lstStyle/>
          <a:p>
            <a:r>
              <a:rPr lang="fr-CA" sz="2800" dirty="0" smtClean="0"/>
              <a:t>Cycle de vie d’une plante à fleur </a:t>
            </a:r>
            <a:r>
              <a:rPr lang="fr-CA" sz="2800" dirty="0" err="1" smtClean="0"/>
              <a:t>par:Léo</a:t>
            </a:r>
            <a:r>
              <a:rPr lang="fr-CA" sz="2800" dirty="0" smtClean="0"/>
              <a:t> Boulet</a:t>
            </a:r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3074855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                          </a:t>
            </a:r>
            <a:r>
              <a:rPr lang="fr-CA" dirty="0" err="1" smtClean="0"/>
              <a:t>Germinisation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78" y="2431229"/>
            <a:ext cx="7422777" cy="267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7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Croissance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217" y="2710030"/>
            <a:ext cx="5682503" cy="397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1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                              Floraison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078" y="2991970"/>
            <a:ext cx="3565547" cy="238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11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                             </a:t>
            </a:r>
            <a:r>
              <a:rPr lang="fr-CA" dirty="0" err="1" smtClean="0"/>
              <a:t>Pollonisation</a:t>
            </a: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144" y="2160584"/>
            <a:ext cx="7798286" cy="434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18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Fécondation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053" y="2904949"/>
            <a:ext cx="4079389" cy="262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1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Fructification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701" y="2730742"/>
            <a:ext cx="2216299" cy="333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672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18</Words>
  <Application>Microsoft Office PowerPoint</Application>
  <PresentationFormat>Grand écran</PresentationFormat>
  <Paragraphs>7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Cycle de vie d’une plante à fleur par:Léo Boulet</vt:lpstr>
      <vt:lpstr>                          Germinisation</vt:lpstr>
      <vt:lpstr>Croissance</vt:lpstr>
      <vt:lpstr>                              Floraison</vt:lpstr>
      <vt:lpstr>                             Pollonisation</vt:lpstr>
      <vt:lpstr>Fécondation</vt:lpstr>
      <vt:lpstr>Fructification</vt:lpstr>
    </vt:vector>
  </TitlesOfParts>
  <Company>CSBE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Cycle de vie d’une plante à fleur par:Léo Boulet</dc:title>
  <dc:creator>CSBE</dc:creator>
  <cp:lastModifiedBy>CSBE</cp:lastModifiedBy>
  <cp:revision>4</cp:revision>
  <dcterms:created xsi:type="dcterms:W3CDTF">2021-02-03T20:11:30Z</dcterms:created>
  <dcterms:modified xsi:type="dcterms:W3CDTF">2021-02-03T20:19:15Z</dcterms:modified>
</cp:coreProperties>
</file>