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A8F79C-442C-D541-8D59-3E5AF2DED5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6697779-A2F8-FF44-9A7F-CEED91279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9525E0-CD26-9B41-968E-3B3F726D7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4F05-05FA-5F49-91C0-DF2CE2304150}" type="datetimeFigureOut">
              <a:rPr lang="fr-FR" smtClean="0"/>
              <a:t>11/02/2021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E06ED4-11C8-D84F-AB7F-32773F072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5D2C37-B69F-FB45-B256-109CA8B47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0422-F7A5-C240-BD44-923D923E5C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386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663835-ECEC-734D-9141-7E145B39E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D620D4F-1680-5347-A940-18B5CF4B3B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F113A2-0742-2D47-B67A-4060937AB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4F05-05FA-5F49-91C0-DF2CE2304150}" type="datetimeFigureOut">
              <a:rPr lang="fr-FR" smtClean="0"/>
              <a:t>11/02/2021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62FF71-82F7-A146-B3B2-36A00C623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09F2E82-5675-C94E-BEB7-CB630DE97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0422-F7A5-C240-BD44-923D923E5C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131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CD1AFD6-87CF-894E-99CF-F70AF86E5F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89DFDCA-19C9-FC4E-85B4-457AAC556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E9F25B-F8A9-6948-B007-CA50F51C6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4F05-05FA-5F49-91C0-DF2CE2304150}" type="datetimeFigureOut">
              <a:rPr lang="fr-FR" smtClean="0"/>
              <a:t>11/02/2021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F576CC-9695-D24B-8434-BB47ECAF8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AECFB7-C93D-6F40-9BFB-81B6AD1A5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0422-F7A5-C240-BD44-923D923E5C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00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FBDDF7-C85B-AF49-9E6A-42FD883E9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A3361B-4FD8-D24E-BAE1-9677367D4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59BE66A-D47B-1C43-BFB8-509099FC2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4F05-05FA-5F49-91C0-DF2CE2304150}" type="datetimeFigureOut">
              <a:rPr lang="fr-FR" smtClean="0"/>
              <a:t>11/02/2021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5EB2F9-8581-E44E-BEA6-9E35682D8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D4E072-330B-2F4B-BD88-E63ED0AD5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0422-F7A5-C240-BD44-923D923E5C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8546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38E3E3-59F6-224B-B54F-391C4917C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AB425AC-347F-8349-AB3C-42D8ABE1A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6EEF9E-CCCC-E947-B71C-E751126BF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4F05-05FA-5F49-91C0-DF2CE2304150}" type="datetimeFigureOut">
              <a:rPr lang="fr-FR" smtClean="0"/>
              <a:t>11/02/2021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CA0A28-7086-C54D-9091-038908AA9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C911C2-F347-964A-A388-E29FDDDC0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0422-F7A5-C240-BD44-923D923E5C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4759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6B2101-F3DA-F845-BE2C-525298E6E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914763-66DF-2C45-AADA-4FE813CD4E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54E0514-880A-DB47-BE84-CD9047759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FA76751-D115-B148-871D-ED2EB0FD9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4F05-05FA-5F49-91C0-DF2CE2304150}" type="datetimeFigureOut">
              <a:rPr lang="fr-FR" smtClean="0"/>
              <a:t>11/02/2021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0DB5BFA-9EF7-1348-AE50-600E328B9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6A068E-15CE-6041-874A-A503A5775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0422-F7A5-C240-BD44-923D923E5C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692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9617F7-6D1C-9147-AE97-4723DCC0F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B51465-6C21-D84A-9C28-A212526F5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61F1571-B3E3-0D48-82EF-83623B1218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89345B9-70E6-7C43-990C-CB06AAF816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4DB2A08-49E0-6B43-A14C-F91A159623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97BC50D-7391-DD40-8456-8C2CD6DB0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4F05-05FA-5F49-91C0-DF2CE2304150}" type="datetimeFigureOut">
              <a:rPr lang="fr-FR" smtClean="0"/>
              <a:t>11/02/2021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78687A4-6551-6541-B906-D20CB6E2D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A66BE8E-AF7C-5943-BAE6-B21E5FEF1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0422-F7A5-C240-BD44-923D923E5C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2329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827BF0-6B3E-8C43-AD95-AA15F7284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7AF00C0-9B11-A341-BF53-FAD39DCDE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4F05-05FA-5F49-91C0-DF2CE2304150}" type="datetimeFigureOut">
              <a:rPr lang="fr-FR" smtClean="0"/>
              <a:t>11/02/2021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6D4AAB9-AD86-D143-85C2-373767099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85D0855-7474-4040-8800-292C1CC5C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0422-F7A5-C240-BD44-923D923E5C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508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83D2EF0-E7ED-FC4B-A583-605A186AC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4F05-05FA-5F49-91C0-DF2CE2304150}" type="datetimeFigureOut">
              <a:rPr lang="fr-FR" smtClean="0"/>
              <a:t>11/02/2021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BEC38CE-F8DB-3246-82AB-75866BE37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4A2E603-97E5-D743-A458-06EBABDF5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0422-F7A5-C240-BD44-923D923E5C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3635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5221C6-41B8-1C4B-8285-CD999CC94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51BCAC6-3F72-7944-9989-0277989DC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44851B0-DDF1-5F46-98F4-0A91AE4D83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3DC875D-1065-8049-88F8-FBA111741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4F05-05FA-5F49-91C0-DF2CE2304150}" type="datetimeFigureOut">
              <a:rPr lang="fr-FR" smtClean="0"/>
              <a:t>11/02/2021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74BB789-1EA3-A84C-A1B7-5738EB14E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378776C-4179-1842-8A76-3A798D32C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0422-F7A5-C240-BD44-923D923E5C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4673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34CE11-693C-6D40-AE63-056C10F8D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B5C35A7-5DA2-4148-B411-6A44B4E5E7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DCFEDC8-7F89-674A-B487-3FB6F024BD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F4666BC-4D94-1D41-B826-7535B8F44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4F05-05FA-5F49-91C0-DF2CE2304150}" type="datetimeFigureOut">
              <a:rPr lang="fr-FR" smtClean="0"/>
              <a:t>11/02/2021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FBC44B2-5106-3649-BF52-001B08983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696F7FC-1939-8948-9A31-DB51F5883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0422-F7A5-C240-BD44-923D923E5C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4341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2C8D017-3709-164F-9D53-A0850CA04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16502A-F106-E643-93E9-91BF5EAE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FEDE26-B70B-E747-93DF-1420A6EF55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34F05-05FA-5F49-91C0-DF2CE2304150}" type="datetimeFigureOut">
              <a:rPr lang="fr-FR" smtClean="0"/>
              <a:t>11/02/2021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7053F1-E883-D742-80A4-4E07A770F5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260F5C-D753-2040-9AFE-795541E181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F0422-F7A5-C240-BD44-923D923E5C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4053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BEB9EF-47EE-6748-9C77-5593038C42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Columbia fait par Léo Boulet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2825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B33A29-8F8F-2F42-9E41-E7A23147E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Quoi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317985-A2D4-4A42-8FC8-3D3BAA550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4931229" cy="1018268"/>
          </a:xfrm>
        </p:spPr>
        <p:txBody>
          <a:bodyPr/>
          <a:lstStyle/>
          <a:p>
            <a:r>
              <a:rPr lang="en-US"/>
              <a:t>Columbia c’est une navette saciale.</a:t>
            </a:r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C600F7E-096B-7C4E-8294-99A7C25772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2099" y="2978832"/>
            <a:ext cx="5852160" cy="32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082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90D11F-BFF4-B944-9A95-F751CB5B5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Pays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5C580C-1F56-5B4B-8B63-3716B40A5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550229" cy="1603375"/>
          </a:xfrm>
        </p:spPr>
        <p:txBody>
          <a:bodyPr/>
          <a:lstStyle/>
          <a:p>
            <a:r>
              <a:rPr lang="en-US"/>
              <a:t>Le pays qui a crée la navette spaciale Columbia son les états-unis</a:t>
            </a:r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55C664E-46D9-6C47-B636-E64D8988A1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2121" y="3635375"/>
            <a:ext cx="3238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074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8F5D9B-D2A3-5846-80E6-2ADBAB018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Agence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DFCBC3-474E-C246-97DE-246B3048D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638550" cy="2896054"/>
          </a:xfrm>
        </p:spPr>
        <p:txBody>
          <a:bodyPr/>
          <a:lstStyle/>
          <a:p>
            <a:r>
              <a:rPr lang="en-US"/>
              <a:t>L’agence spacial des états-unis est la nasa</a:t>
            </a:r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DA53EAC-EA70-BE4F-902C-E76C2F7CF4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1571" y="2981779"/>
            <a:ext cx="2667000" cy="222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806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A46132-FEC7-3241-B491-BF8C3259D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Quand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5CD06D-BCA0-CB4A-9479-C6F148F84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Cette évenement est arrivé en 2003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4002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97DBC1-13C1-6747-B629-656C87F80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À retenir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049879-A447-954E-8465-FBADCD053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485" y="2231571"/>
            <a:ext cx="10515600" cy="3918178"/>
          </a:xfrm>
        </p:spPr>
        <p:txBody>
          <a:bodyPr/>
          <a:lstStyle/>
          <a:p>
            <a:r>
              <a:rPr lang="en-US"/>
              <a:t>La navette spacial a exploser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67977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Grand écran</PresentationFormat>
  <Slides>6</Slides>
  <Notes>0</Notes>
  <HiddenSlides>0</HiddenSlide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Columbia fait par Léo Boulet</vt:lpstr>
      <vt:lpstr>Quoi</vt:lpstr>
      <vt:lpstr>Pays</vt:lpstr>
      <vt:lpstr>Agence</vt:lpstr>
      <vt:lpstr>Quand</vt:lpstr>
      <vt:lpstr>À retenir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Columbia fait par Léo Boulet</dc:title>
  <dc:creator>lboulet73 lboulet73</dc:creator>
  <cp:lastModifiedBy>lboulet73 lboulet73</cp:lastModifiedBy>
  <cp:revision>1</cp:revision>
  <dcterms:created xsi:type="dcterms:W3CDTF">2021-02-11T18:46:55Z</dcterms:created>
  <dcterms:modified xsi:type="dcterms:W3CDTF">2021-02-11T19:19:41Z</dcterms:modified>
</cp:coreProperties>
</file>