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FF584F-1F22-4D24-843C-556DF4D43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D0E74F6-C394-4B3F-B7C6-03926C3EF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7683AF-798D-4FD5-9900-BE64F4F35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7FBB-FC4F-4800-B828-1FF20B7C6968}" type="datetimeFigureOut">
              <a:rPr lang="fr-CA" smtClean="0"/>
              <a:t>2021-11-15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B4782-FAAB-4948-8A22-4C9BBCB94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EEDBF9-DA29-4AC9-9062-A78B36C9E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3BD9-92CE-491D-A971-1C001AE198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66687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11F53E-5CBB-42DB-AE64-58A309B1F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AD4F974-26D7-4798-A299-F4F5CAE60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29B88D-E098-4D04-8E8C-4258AA6B0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7FBB-FC4F-4800-B828-1FF20B7C6968}" type="datetimeFigureOut">
              <a:rPr lang="fr-CA" smtClean="0"/>
              <a:t>2021-11-15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D352AC-6E97-4E0F-B088-11D2A4351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B45CE0-288A-419A-AE15-D4BF48C4D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3BD9-92CE-491D-A971-1C001AE198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07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29946A0-378E-4196-BC5B-B5FA5EACF1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7315805-6823-476C-9259-3AEC6B923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4B6FA7-4273-4F72-8475-D29C08893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7FBB-FC4F-4800-B828-1FF20B7C6968}" type="datetimeFigureOut">
              <a:rPr lang="fr-CA" smtClean="0"/>
              <a:t>2021-11-15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16FB29-7628-4116-A0FA-86B491CB7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BEAEA3-A322-4504-9BA2-DFBF22535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3BD9-92CE-491D-A971-1C001AE198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71911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749AD8-EDD3-41C6-85BE-E304C0EF1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61684E-3828-4730-9969-055804707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ACEA12-E28E-43B0-8939-C1C9B1817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7FBB-FC4F-4800-B828-1FF20B7C6968}" type="datetimeFigureOut">
              <a:rPr lang="fr-CA" smtClean="0"/>
              <a:t>2021-11-15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B1DB52-EC27-4436-BB7A-C26846ED0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76D39B-9294-4A28-958B-5EE91F5F4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3BD9-92CE-491D-A971-1C001AE198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7946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445A9B-6EB9-4560-9823-08755AB57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57D002-C1A4-43CD-9E81-7CE73129E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CF2934-14CD-48FE-8912-9603C863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7FBB-FC4F-4800-B828-1FF20B7C6968}" type="datetimeFigureOut">
              <a:rPr lang="fr-CA" smtClean="0"/>
              <a:t>2021-11-15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D29E55-B306-47B7-9B34-CA3900F91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CB1E3F-403E-4FAA-B1C8-EC824145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3BD9-92CE-491D-A971-1C001AE198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9136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86D16D-6A29-428C-966F-C7C3AFF08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38A34F-B02D-4F6F-9D86-EEAA740329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02CA9BF-051F-4750-9F3A-0E0CB7423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F9B790-CF9F-463F-B43D-C8A5BF7CA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7FBB-FC4F-4800-B828-1FF20B7C6968}" type="datetimeFigureOut">
              <a:rPr lang="fr-CA" smtClean="0"/>
              <a:t>2021-11-15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7723B3A-45DA-4A22-A7D5-531DC7E2C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D528EC-C0C3-46B0-8051-23E88B03B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3BD9-92CE-491D-A971-1C001AE198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6740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B6905D-9641-4EA9-9D25-4F2CF56B3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A91239-A544-4F5D-B9AE-F4987763D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17DFE4-DCF8-4475-9806-6B65E0F88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6F95282-3130-4BA7-8090-F14D4CFECD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3C079B9-7161-4112-B27A-6052EFFE1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1C97373-C783-4C04-A4C5-46E804749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7FBB-FC4F-4800-B828-1FF20B7C6968}" type="datetimeFigureOut">
              <a:rPr lang="fr-CA" smtClean="0"/>
              <a:t>2021-11-15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FF03B54-7548-487A-96B9-52F6E049D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B9495F8-408B-4A54-8290-0A9A634AE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3BD9-92CE-491D-A971-1C001AE198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1111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6BCC53-3653-4905-A78C-BC75A3B4D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3F6E4EF-1C63-48AE-ABBA-2E9CC63B9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7FBB-FC4F-4800-B828-1FF20B7C6968}" type="datetimeFigureOut">
              <a:rPr lang="fr-CA" smtClean="0"/>
              <a:t>2021-11-15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CDCA454-5761-4519-B834-26043CEF7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7F4303-EC21-4516-8C30-2B0C0DC7D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3BD9-92CE-491D-A971-1C001AE198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443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BCEA67F-0290-4274-99DE-C38FCE493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7FBB-FC4F-4800-B828-1FF20B7C6968}" type="datetimeFigureOut">
              <a:rPr lang="fr-CA" smtClean="0"/>
              <a:t>2021-11-15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573023-C119-430E-8487-0311B0C6D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76B27CF-88D4-4254-B706-5CE4F0525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3BD9-92CE-491D-A971-1C001AE198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0909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587FC9-7047-4679-B018-FF4EE6F40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92278B-296F-4DC5-B920-1EA3F8151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B31EF77-D15C-438A-8E6E-D0926DCCC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491060-E344-4C42-A74A-B39D46EF7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7FBB-FC4F-4800-B828-1FF20B7C6968}" type="datetimeFigureOut">
              <a:rPr lang="fr-CA" smtClean="0"/>
              <a:t>2021-11-15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F1DD8D-5091-4E22-8E60-71C346BDD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A7D17E-3B2B-435D-B171-82F5A1820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3BD9-92CE-491D-A971-1C001AE198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4108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19307A-35B3-4B59-995B-F63CC02AA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AFDEC3D-FD81-428E-8EC5-0106FB48A7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3B7599-793C-4518-9705-2C88A880C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BACDBA-302C-4908-9827-5BCB1E0C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7FBB-FC4F-4800-B828-1FF20B7C6968}" type="datetimeFigureOut">
              <a:rPr lang="fr-CA" smtClean="0"/>
              <a:t>2021-11-15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472221-3021-4C2D-A33A-23F7D380C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96DC50A-9C4B-48F1-BFA4-D166DDEE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3BD9-92CE-491D-A971-1C001AE198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2074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1FF80B3-115D-4ACA-9937-15FD555E8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48F3E4-DE21-4576-AD49-6491D2823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B84A0E-1DF9-4D94-9B75-791866039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07FBB-FC4F-4800-B828-1FF20B7C6968}" type="datetimeFigureOut">
              <a:rPr lang="fr-CA" smtClean="0"/>
              <a:t>2021-11-15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C3A6BD-A09D-4FFD-AB21-ADA789E693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1C1EDA-F808-4AA5-953A-72FDB6978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C3BD9-92CE-491D-A971-1C001AE198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516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128826-BDCF-4636-B76D-2D360E0E7C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>
                <a:latin typeface="Algerian" panose="04020705040A02060702" pitchFamily="82" charset="0"/>
              </a:rPr>
              <a:t>Storyboard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C4C63E-6137-4EB3-859B-7B44884FF6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>
                <a:latin typeface="+mj-lt"/>
              </a:rPr>
              <a:t>Fait par Amélie Cliche</a:t>
            </a:r>
          </a:p>
        </p:txBody>
      </p:sp>
    </p:spTree>
    <p:extLst>
      <p:ext uri="{BB962C8B-B14F-4D97-AF65-F5344CB8AC3E}">
        <p14:creationId xmlns:p14="http://schemas.microsoft.com/office/powerpoint/2010/main" val="3328196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986386D-4BE9-4E21-BD1D-E3A2CABD5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328" y="2033688"/>
            <a:ext cx="5193655" cy="28295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474FDB-2744-4976-ABC0-1E079E7C0942}"/>
              </a:ext>
            </a:extLst>
          </p:cNvPr>
          <p:cNvSpPr/>
          <p:nvPr/>
        </p:nvSpPr>
        <p:spPr>
          <a:xfrm>
            <a:off x="2147547" y="361284"/>
            <a:ext cx="78969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They keep their boyfriends warm at night</a:t>
            </a:r>
            <a:endParaRPr lang="fr-CA" sz="3600" dirty="0"/>
          </a:p>
        </p:txBody>
      </p:sp>
    </p:spTree>
    <p:extLst>
      <p:ext uri="{BB962C8B-B14F-4D97-AF65-F5344CB8AC3E}">
        <p14:creationId xmlns:p14="http://schemas.microsoft.com/office/powerpoint/2010/main" val="1073757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7654A346-0849-49DD-AAD4-8AA913B73F2F}"/>
              </a:ext>
            </a:extLst>
          </p:cNvPr>
          <p:cNvSpPr txBox="1"/>
          <p:nvPr/>
        </p:nvSpPr>
        <p:spPr>
          <a:xfrm>
            <a:off x="3592287" y="5555595"/>
            <a:ext cx="4423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California Girls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6355139-6037-491A-99FB-085224B27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893" y="864646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89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94DBBAF-DFAF-47F5-8B2F-6220895EB58F}"/>
              </a:ext>
            </a:extLst>
          </p:cNvPr>
          <p:cNvSpPr/>
          <p:nvPr/>
        </p:nvSpPr>
        <p:spPr>
          <a:xfrm>
            <a:off x="3011229" y="6088559"/>
            <a:ext cx="3013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Well East coast girls are hip</a:t>
            </a:r>
            <a:endParaRPr lang="fr-CA" sz="20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8729DC4-FA68-46A3-A7E8-B85161A08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434" y="1775011"/>
            <a:ext cx="3777768" cy="223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3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F76514-6CA9-4878-939D-71AC0F77C81E}"/>
              </a:ext>
            </a:extLst>
          </p:cNvPr>
          <p:cNvSpPr/>
          <p:nvPr/>
        </p:nvSpPr>
        <p:spPr>
          <a:xfrm>
            <a:off x="3125305" y="447346"/>
            <a:ext cx="36402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I really dig those styles they wear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F48CFB9-82C5-43DF-AA34-39FED29A7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795" y="2237591"/>
            <a:ext cx="1827831" cy="338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04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C3824C6-797C-49B6-B871-B7B4F34AD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503" y="2853465"/>
            <a:ext cx="3562994" cy="25119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5D37BA-68B3-44FA-83D1-09DCEDFDCBB8}"/>
              </a:ext>
            </a:extLst>
          </p:cNvPr>
          <p:cNvSpPr/>
          <p:nvPr/>
        </p:nvSpPr>
        <p:spPr>
          <a:xfrm>
            <a:off x="2337547" y="468861"/>
            <a:ext cx="48787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And the Southern girls with the way they talk</a:t>
            </a:r>
            <a:endParaRPr lang="fr-CA" sz="2000" dirty="0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3711E854-8A4D-4BBE-9469-B513D7A89B74}"/>
              </a:ext>
            </a:extLst>
          </p:cNvPr>
          <p:cNvSpPr/>
          <p:nvPr/>
        </p:nvSpPr>
        <p:spPr>
          <a:xfrm>
            <a:off x="5701553" y="4205749"/>
            <a:ext cx="215153" cy="258675"/>
          </a:xfrm>
          <a:custGeom>
            <a:avLst/>
            <a:gdLst>
              <a:gd name="connsiteX0" fmla="*/ 161365 w 215153"/>
              <a:gd name="connsiteY0" fmla="*/ 491 h 258675"/>
              <a:gd name="connsiteX1" fmla="*/ 193638 w 215153"/>
              <a:gd name="connsiteY1" fmla="*/ 54279 h 258675"/>
              <a:gd name="connsiteX2" fmla="*/ 215153 w 215153"/>
              <a:gd name="connsiteY2" fmla="*/ 118825 h 258675"/>
              <a:gd name="connsiteX3" fmla="*/ 204395 w 215153"/>
              <a:gd name="connsiteY3" fmla="*/ 204886 h 258675"/>
              <a:gd name="connsiteX4" fmla="*/ 182880 w 215153"/>
              <a:gd name="connsiteY4" fmla="*/ 226402 h 258675"/>
              <a:gd name="connsiteX5" fmla="*/ 118334 w 215153"/>
              <a:gd name="connsiteY5" fmla="*/ 258675 h 258675"/>
              <a:gd name="connsiteX6" fmla="*/ 10758 w 215153"/>
              <a:gd name="connsiteY6" fmla="*/ 247917 h 258675"/>
              <a:gd name="connsiteX7" fmla="*/ 0 w 215153"/>
              <a:gd name="connsiteY7" fmla="*/ 215644 h 258675"/>
              <a:gd name="connsiteX8" fmla="*/ 10758 w 215153"/>
              <a:gd name="connsiteY8" fmla="*/ 140340 h 258675"/>
              <a:gd name="connsiteX9" fmla="*/ 43031 w 215153"/>
              <a:gd name="connsiteY9" fmla="*/ 118825 h 258675"/>
              <a:gd name="connsiteX10" fmla="*/ 161365 w 215153"/>
              <a:gd name="connsiteY10" fmla="*/ 86552 h 258675"/>
              <a:gd name="connsiteX11" fmla="*/ 161365 w 215153"/>
              <a:gd name="connsiteY11" fmla="*/ 491 h 25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5153" h="258675">
                <a:moveTo>
                  <a:pt x="161365" y="491"/>
                </a:moveTo>
                <a:cubicBezTo>
                  <a:pt x="166744" y="-4888"/>
                  <a:pt x="184986" y="35244"/>
                  <a:pt x="193638" y="54279"/>
                </a:cubicBezTo>
                <a:cubicBezTo>
                  <a:pt x="203023" y="74925"/>
                  <a:pt x="215153" y="118825"/>
                  <a:pt x="215153" y="118825"/>
                </a:cubicBezTo>
                <a:cubicBezTo>
                  <a:pt x="211567" y="147512"/>
                  <a:pt x="212702" y="177195"/>
                  <a:pt x="204395" y="204886"/>
                </a:cubicBezTo>
                <a:cubicBezTo>
                  <a:pt x="201481" y="214601"/>
                  <a:pt x="190800" y="220066"/>
                  <a:pt x="182880" y="226402"/>
                </a:cubicBezTo>
                <a:cubicBezTo>
                  <a:pt x="153090" y="250234"/>
                  <a:pt x="152419" y="247313"/>
                  <a:pt x="118334" y="258675"/>
                </a:cubicBezTo>
                <a:cubicBezTo>
                  <a:pt x="82475" y="255089"/>
                  <a:pt x="44626" y="260233"/>
                  <a:pt x="10758" y="247917"/>
                </a:cubicBezTo>
                <a:cubicBezTo>
                  <a:pt x="101" y="244042"/>
                  <a:pt x="0" y="226984"/>
                  <a:pt x="0" y="215644"/>
                </a:cubicBezTo>
                <a:cubicBezTo>
                  <a:pt x="0" y="190288"/>
                  <a:pt x="460" y="163511"/>
                  <a:pt x="10758" y="140340"/>
                </a:cubicBezTo>
                <a:cubicBezTo>
                  <a:pt x="16009" y="128525"/>
                  <a:pt x="31216" y="124076"/>
                  <a:pt x="43031" y="118825"/>
                </a:cubicBezTo>
                <a:cubicBezTo>
                  <a:pt x="87699" y="98973"/>
                  <a:pt x="115349" y="95755"/>
                  <a:pt x="161365" y="86552"/>
                </a:cubicBezTo>
                <a:cubicBezTo>
                  <a:pt x="172992" y="40043"/>
                  <a:pt x="155986" y="5870"/>
                  <a:pt x="161365" y="49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9797DDB0-3584-4386-A89C-9B9C5396E5AE}"/>
              </a:ext>
            </a:extLst>
          </p:cNvPr>
          <p:cNvSpPr/>
          <p:nvPr/>
        </p:nvSpPr>
        <p:spPr>
          <a:xfrm>
            <a:off x="5679974" y="3980329"/>
            <a:ext cx="573017" cy="129092"/>
          </a:xfrm>
          <a:custGeom>
            <a:avLst/>
            <a:gdLst>
              <a:gd name="connsiteX0" fmla="*/ 64 w 573017"/>
              <a:gd name="connsiteY0" fmla="*/ 21516 h 129092"/>
              <a:gd name="connsiteX1" fmla="*/ 53852 w 573017"/>
              <a:gd name="connsiteY1" fmla="*/ 0 h 129092"/>
              <a:gd name="connsiteX2" fmla="*/ 75367 w 573017"/>
              <a:gd name="connsiteY2" fmla="*/ 21516 h 129092"/>
              <a:gd name="connsiteX3" fmla="*/ 107640 w 573017"/>
              <a:gd name="connsiteY3" fmla="*/ 43031 h 129092"/>
              <a:gd name="connsiteX4" fmla="*/ 182944 w 573017"/>
              <a:gd name="connsiteY4" fmla="*/ 118335 h 129092"/>
              <a:gd name="connsiteX5" fmla="*/ 279762 w 573017"/>
              <a:gd name="connsiteY5" fmla="*/ 107577 h 129092"/>
              <a:gd name="connsiteX6" fmla="*/ 312035 w 573017"/>
              <a:gd name="connsiteY6" fmla="*/ 96819 h 129092"/>
              <a:gd name="connsiteX7" fmla="*/ 419612 w 573017"/>
              <a:gd name="connsiteY7" fmla="*/ 86062 h 129092"/>
              <a:gd name="connsiteX8" fmla="*/ 505673 w 573017"/>
              <a:gd name="connsiteY8" fmla="*/ 10758 h 129092"/>
              <a:gd name="connsiteX9" fmla="*/ 570219 w 573017"/>
              <a:gd name="connsiteY9" fmla="*/ 21516 h 129092"/>
              <a:gd name="connsiteX10" fmla="*/ 559461 w 573017"/>
              <a:gd name="connsiteY10" fmla="*/ 53789 h 129092"/>
              <a:gd name="connsiteX11" fmla="*/ 537946 w 573017"/>
              <a:gd name="connsiteY11" fmla="*/ 86062 h 129092"/>
              <a:gd name="connsiteX12" fmla="*/ 387339 w 573017"/>
              <a:gd name="connsiteY12" fmla="*/ 96819 h 129092"/>
              <a:gd name="connsiteX13" fmla="*/ 258247 w 573017"/>
              <a:gd name="connsiteY13" fmla="*/ 129092 h 129092"/>
              <a:gd name="connsiteX14" fmla="*/ 107640 w 573017"/>
              <a:gd name="connsiteY14" fmla="*/ 118335 h 129092"/>
              <a:gd name="connsiteX15" fmla="*/ 64610 w 573017"/>
              <a:gd name="connsiteY15" fmla="*/ 64546 h 129092"/>
              <a:gd name="connsiteX16" fmla="*/ 64 w 573017"/>
              <a:gd name="connsiteY16" fmla="*/ 21516 h 12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3017" h="129092">
                <a:moveTo>
                  <a:pt x="64" y="21516"/>
                </a:moveTo>
                <a:cubicBezTo>
                  <a:pt x="-1729" y="10758"/>
                  <a:pt x="34541" y="0"/>
                  <a:pt x="53852" y="0"/>
                </a:cubicBezTo>
                <a:cubicBezTo>
                  <a:pt x="63995" y="0"/>
                  <a:pt x="67447" y="15180"/>
                  <a:pt x="75367" y="21516"/>
                </a:cubicBezTo>
                <a:cubicBezTo>
                  <a:pt x="85463" y="29593"/>
                  <a:pt x="96882" y="35859"/>
                  <a:pt x="107640" y="43031"/>
                </a:cubicBezTo>
                <a:cubicBezTo>
                  <a:pt x="156961" y="117012"/>
                  <a:pt x="126140" y="99400"/>
                  <a:pt x="182944" y="118335"/>
                </a:cubicBezTo>
                <a:cubicBezTo>
                  <a:pt x="215217" y="114749"/>
                  <a:pt x="247733" y="112915"/>
                  <a:pt x="279762" y="107577"/>
                </a:cubicBezTo>
                <a:cubicBezTo>
                  <a:pt x="290947" y="105713"/>
                  <a:pt x="300827" y="98543"/>
                  <a:pt x="312035" y="96819"/>
                </a:cubicBezTo>
                <a:cubicBezTo>
                  <a:pt x="347654" y="91339"/>
                  <a:pt x="383753" y="89648"/>
                  <a:pt x="419612" y="86062"/>
                </a:cubicBezTo>
                <a:cubicBezTo>
                  <a:pt x="482542" y="23131"/>
                  <a:pt x="452302" y="46338"/>
                  <a:pt x="505673" y="10758"/>
                </a:cubicBezTo>
                <a:cubicBezTo>
                  <a:pt x="527188" y="14344"/>
                  <a:pt x="553187" y="7890"/>
                  <a:pt x="570219" y="21516"/>
                </a:cubicBezTo>
                <a:cubicBezTo>
                  <a:pt x="579074" y="28600"/>
                  <a:pt x="564532" y="43647"/>
                  <a:pt x="559461" y="53789"/>
                </a:cubicBezTo>
                <a:cubicBezTo>
                  <a:pt x="553679" y="65353"/>
                  <a:pt x="550489" y="82926"/>
                  <a:pt x="537946" y="86062"/>
                </a:cubicBezTo>
                <a:cubicBezTo>
                  <a:pt x="489118" y="98269"/>
                  <a:pt x="437541" y="93233"/>
                  <a:pt x="387339" y="96819"/>
                </a:cubicBezTo>
                <a:cubicBezTo>
                  <a:pt x="302100" y="125233"/>
                  <a:pt x="345164" y="114607"/>
                  <a:pt x="258247" y="129092"/>
                </a:cubicBezTo>
                <a:cubicBezTo>
                  <a:pt x="208045" y="125506"/>
                  <a:pt x="157108" y="127610"/>
                  <a:pt x="107640" y="118335"/>
                </a:cubicBezTo>
                <a:cubicBezTo>
                  <a:pt x="95418" y="116043"/>
                  <a:pt x="68252" y="69098"/>
                  <a:pt x="64610" y="64546"/>
                </a:cubicBezTo>
                <a:cubicBezTo>
                  <a:pt x="58274" y="56626"/>
                  <a:pt x="1857" y="32274"/>
                  <a:pt x="64" y="21516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6243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2394328-99A3-43AF-927E-806F6CFC5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115" y="2444675"/>
            <a:ext cx="1647291" cy="32299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44F4BDC-3DD8-4AEB-B3F7-B2612864775F}"/>
              </a:ext>
            </a:extLst>
          </p:cNvPr>
          <p:cNvCxnSpPr/>
          <p:nvPr/>
        </p:nvCxnSpPr>
        <p:spPr>
          <a:xfrm flipH="1">
            <a:off x="6096000" y="3184264"/>
            <a:ext cx="100405" cy="1183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C76132E-D8CD-4DB8-8A6E-61EF977A435F}"/>
              </a:ext>
            </a:extLst>
          </p:cNvPr>
          <p:cNvCxnSpPr>
            <a:cxnSpLocks/>
          </p:cNvCxnSpPr>
          <p:nvPr/>
        </p:nvCxnSpPr>
        <p:spPr>
          <a:xfrm flipV="1">
            <a:off x="5744584" y="3356386"/>
            <a:ext cx="231177" cy="726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7751AC1-3CD2-404C-AF12-5E63AF1CF9AD}"/>
              </a:ext>
            </a:extLst>
          </p:cNvPr>
          <p:cNvSpPr/>
          <p:nvPr/>
        </p:nvSpPr>
        <p:spPr>
          <a:xfrm>
            <a:off x="3208984" y="863437"/>
            <a:ext cx="4447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They knock me out when I'm down there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22791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F3FA26B-277B-4D39-94D2-24D5DE2347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7" t="-53491" r="-707" b="53491"/>
          <a:stretch/>
        </p:blipFill>
        <p:spPr>
          <a:xfrm>
            <a:off x="4812282" y="505609"/>
            <a:ext cx="3040773" cy="63523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06E005-7A5D-4D90-AA26-AB61549ACD00}"/>
              </a:ext>
            </a:extLst>
          </p:cNvPr>
          <p:cNvSpPr/>
          <p:nvPr/>
        </p:nvSpPr>
        <p:spPr>
          <a:xfrm>
            <a:off x="2915723" y="1200380"/>
            <a:ext cx="7804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The Mid-West farmer's daughters really make you feel alright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4269310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C66CB6B-5D5B-4778-8180-EC1352C71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00"/>
          <a:stretch/>
        </p:blipFill>
        <p:spPr>
          <a:xfrm>
            <a:off x="3894268" y="2808554"/>
            <a:ext cx="4897506" cy="26079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36AD5D-923F-4EF7-8186-2CFC82EF2AEE}"/>
              </a:ext>
            </a:extLst>
          </p:cNvPr>
          <p:cNvSpPr/>
          <p:nvPr/>
        </p:nvSpPr>
        <p:spPr>
          <a:xfrm>
            <a:off x="495528" y="1034534"/>
            <a:ext cx="48754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And the Northern girls with the way they kiss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4143760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FF0A18A-DA35-486C-B222-60CC65063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83" y="2426739"/>
            <a:ext cx="4887558" cy="33124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382D67E-EEDD-4824-BC88-5864A34F711A}"/>
              </a:ext>
            </a:extLst>
          </p:cNvPr>
          <p:cNvSpPr/>
          <p:nvPr/>
        </p:nvSpPr>
        <p:spPr>
          <a:xfrm>
            <a:off x="2816587" y="597953"/>
            <a:ext cx="6330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I wish they all could be California</a:t>
            </a:r>
            <a:endParaRPr lang="fr-CA" sz="3600" dirty="0"/>
          </a:p>
        </p:txBody>
      </p:sp>
    </p:spTree>
    <p:extLst>
      <p:ext uri="{BB962C8B-B14F-4D97-AF65-F5344CB8AC3E}">
        <p14:creationId xmlns:p14="http://schemas.microsoft.com/office/powerpoint/2010/main" val="167817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69</Words>
  <Application>Microsoft Office PowerPoint</Application>
  <PresentationFormat>Grand écran</PresentationFormat>
  <Paragraphs>11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Algerian</vt:lpstr>
      <vt:lpstr>Arial</vt:lpstr>
      <vt:lpstr>Calibri</vt:lpstr>
      <vt:lpstr>Calibri Light</vt:lpstr>
      <vt:lpstr>Thème Office</vt:lpstr>
      <vt:lpstr>Storyboard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Storyboard</dc:title>
  <dc:creator>CSBE</dc:creator>
  <cp:lastModifiedBy>CSBE</cp:lastModifiedBy>
  <cp:revision>13</cp:revision>
  <dcterms:created xsi:type="dcterms:W3CDTF">2021-11-15T18:57:13Z</dcterms:created>
  <dcterms:modified xsi:type="dcterms:W3CDTF">2021-11-15T19:37:52Z</dcterms:modified>
</cp:coreProperties>
</file>