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1F71A5-9C4D-45C9-8D63-802724FB551C}" v="279" dt="2021-11-12T14:19:08.888"/>
    <p1510:client id="{AE102073-7AF1-9415-70B3-F07DCFD7AFB1}" v="80" dt="2021-11-12T14:22:38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65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5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2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2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0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5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7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455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66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33" r:id="rId6"/>
    <p:sldLayoutId id="2147483829" r:id="rId7"/>
    <p:sldLayoutId id="2147483830" r:id="rId8"/>
    <p:sldLayoutId id="2147483831" r:id="rId9"/>
    <p:sldLayoutId id="2147483832" r:id="rId10"/>
    <p:sldLayoutId id="214748383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1C2F78B-DEE8-4195-A196-DFC51BDAD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1D79D08-4BE8-4799-BE09-5078DFEE2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95D65A1-16CB-407F-993F-2A6D59BCC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685B57F6-59DE-4274-A37C-F47FE4E42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0EE5858-AB6D-41F4-944A-0E994B368E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65"/>
          <a:stretch/>
        </p:blipFill>
        <p:spPr>
          <a:xfrm>
            <a:off x="3107645" y="57519"/>
            <a:ext cx="9098732" cy="6857990"/>
          </a:xfrm>
          <a:custGeom>
            <a:avLst/>
            <a:gdLst/>
            <a:ahLst/>
            <a:cxnLst/>
            <a:rect l="l" t="t" r="r" b="b"/>
            <a:pathLst>
              <a:path w="9098732" h="6858000">
                <a:moveTo>
                  <a:pt x="6010592" y="0"/>
                </a:moveTo>
                <a:lnTo>
                  <a:pt x="8235629" y="4"/>
                </a:lnTo>
                <a:cubicBezTo>
                  <a:pt x="8235629" y="3"/>
                  <a:pt x="8235630" y="3"/>
                  <a:pt x="8235630" y="2"/>
                </a:cubicBezTo>
                <a:lnTo>
                  <a:pt x="9098732" y="0"/>
                </a:lnTo>
                <a:lnTo>
                  <a:pt x="909873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close/>
              </a:path>
            </a:pathLst>
          </a:custGeom>
        </p:spPr>
      </p:pic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C8C63406-9171-4282-BAAB-2DDC6831F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90295" y="-2"/>
            <a:ext cx="8239927" cy="6858000"/>
          </a:xfrm>
          <a:custGeom>
            <a:avLst/>
            <a:gdLst>
              <a:gd name="connsiteX0" fmla="*/ 6010593 w 8239927"/>
              <a:gd name="connsiteY0" fmla="*/ 0 h 6858000"/>
              <a:gd name="connsiteX1" fmla="*/ 8239927 w 8239927"/>
              <a:gd name="connsiteY1" fmla="*/ 0 h 6858000"/>
              <a:gd name="connsiteX2" fmla="*/ 2229335 w 8239927"/>
              <a:gd name="connsiteY2" fmla="*/ 6858000 h 6858000"/>
              <a:gd name="connsiteX3" fmla="*/ 0 w 823992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9927" h="6858000">
                <a:moveTo>
                  <a:pt x="6010593" y="0"/>
                </a:moveTo>
                <a:lnTo>
                  <a:pt x="8239927" y="0"/>
                </a:lnTo>
                <a:lnTo>
                  <a:pt x="22293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872937"/>
            <a:ext cx="5920740" cy="13608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Little Fighter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92D7DA-5B90-420B-88CC-E6EFBFE1AB4E}"/>
              </a:ext>
            </a:extLst>
          </p:cNvPr>
          <p:cNvSpPr txBox="1"/>
          <p:nvPr/>
        </p:nvSpPr>
        <p:spPr>
          <a:xfrm>
            <a:off x="1143002" y="2332029"/>
            <a:ext cx="4118906" cy="384017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1.  Alone at on the see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2a. Fighter for peace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2b. Without weapon on your hand 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3. White Lion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rgbClr val="83487D"/>
              </a:buClr>
              <a:buFont typeface="Arial" panose="020B0604020202020204" pitchFamily="34" charset="0"/>
              <a:buChar char="•"/>
            </a:pPr>
            <a:r>
              <a:rPr lang="en-US" dirty="0"/>
              <a:t>4. Rainbow Warrior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rgbClr val="83487D"/>
              </a:buClr>
              <a:buFont typeface="Arial" panose="020B0604020202020204" pitchFamily="34" charset="0"/>
              <a:buChar char="•"/>
            </a:pPr>
            <a:r>
              <a:rPr lang="en-US" dirty="0"/>
              <a:t>5. Green peace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rgbClr val="83487D"/>
              </a:buClr>
              <a:buFont typeface="Arial" panose="020B0604020202020204" pitchFamily="34" charset="0"/>
              <a:buChar char="•"/>
            </a:pPr>
            <a:r>
              <a:rPr lang="en-US" dirty="0"/>
              <a:t>6. explosion de Rainbow Warrior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rgbClr val="83487D"/>
              </a:buClr>
              <a:buFont typeface="Arial" panose="020B0604020202020204" pitchFamily="34" charset="0"/>
              <a:buChar char="•"/>
            </a:pPr>
            <a:r>
              <a:rPr lang="en-US" dirty="0"/>
              <a:t>7.  Service secret Français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rgbClr val="83487D"/>
              </a:buClr>
              <a:buFont typeface="Arial" panose="020B0604020202020204" pitchFamily="34" charset="0"/>
              <a:buChar char="•"/>
            </a:pPr>
            <a:r>
              <a:rPr lang="en-US" dirty="0"/>
              <a:t>8. France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rgbClr val="83487D"/>
              </a:buClr>
              <a:buFont typeface="Arial" panose="020B0604020202020204" pitchFamily="34" charset="0"/>
              <a:buChar char="•"/>
            </a:pPr>
            <a:r>
              <a:rPr lang="en-US" dirty="0"/>
              <a:t>9.  Mort d'un </a:t>
            </a:r>
            <a:r>
              <a:rPr lang="en-US" dirty="0" err="1"/>
              <a:t>Photographe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rgbClr val="83487D"/>
              </a:buClr>
              <a:buFont typeface="Arial" panose="020B0604020202020204" pitchFamily="34" charset="0"/>
              <a:buChar char="•"/>
            </a:pPr>
            <a:r>
              <a:rPr lang="en-US" dirty="0"/>
              <a:t>10. Nouvelle -</a:t>
            </a:r>
            <a:r>
              <a:rPr lang="en-US" dirty="0" err="1"/>
              <a:t>Zélande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Regatta Yellow">
      <a:dk1>
        <a:sysClr val="windowText" lastClr="000000"/>
      </a:dk1>
      <a:lt1>
        <a:sysClr val="window" lastClr="FFFFFF"/>
      </a:lt1>
      <a:dk2>
        <a:srgbClr val="181C30"/>
      </a:dk2>
      <a:lt2>
        <a:srgbClr val="C8E1F4"/>
      </a:lt2>
      <a:accent1>
        <a:srgbClr val="217ED3"/>
      </a:accent1>
      <a:accent2>
        <a:srgbClr val="B92525"/>
      </a:accent2>
      <a:accent3>
        <a:srgbClr val="18558C"/>
      </a:accent3>
      <a:accent4>
        <a:srgbClr val="1D8B35"/>
      </a:accent4>
      <a:accent5>
        <a:srgbClr val="EA75AA"/>
      </a:accent5>
      <a:accent6>
        <a:srgbClr val="F5A700"/>
      </a:accent6>
      <a:hlink>
        <a:srgbClr val="DB0000"/>
      </a:hlink>
      <a:folHlink>
        <a:srgbClr val="066BB6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RegattaVTI</vt:lpstr>
      <vt:lpstr>Little Fighter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117</cp:revision>
  <dcterms:created xsi:type="dcterms:W3CDTF">2021-11-12T14:09:06Z</dcterms:created>
  <dcterms:modified xsi:type="dcterms:W3CDTF">2021-11-12T14:22:46Z</dcterms:modified>
</cp:coreProperties>
</file>