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BE" initials="e" lastIdx="2" clrIdx="0">
    <p:extLst>
      <p:ext uri="{19B8F6BF-5375-455C-9EA6-DF929625EA0E}">
        <p15:presenceInfo xmlns:p15="http://schemas.microsoft.com/office/powerpoint/2012/main" userId="CS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1T13:47:10.49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1T13:53:23.699" idx="2">
    <p:pos x="5980" y="97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FDD2C-EA32-42AB-B107-E70BE2A1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6EC741-7282-42EF-9CB6-26BECF3A5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E833F8-A778-4E0E-BC8F-B212AE46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2AD8D-B821-4401-95CD-0DE4CA85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69566-FEE4-4400-84F1-A3162A63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988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BE9EB-6C86-4282-B966-2DE98963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A82DC6-965D-473C-9774-9879F4FAA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B3416-2C29-49BD-9E88-CB305925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F821B-00C5-4A0D-A505-2EC0FD79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CA91E-6C31-4820-99F1-2D60F6DE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542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C2C2B4-9C61-43ED-A5E9-6BB5353A5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AB6E00-D10B-410D-B50A-29031A03B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CF113-FCDE-49FA-98A4-62E31BB8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921989-33CF-4342-9C20-87DC2AF6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A424C6-E82C-4028-9666-B7543BA5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83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5BBD3-CA5D-4F4B-A2C7-028DC253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EBF9F2-AB26-4085-A4F7-AC5EC49A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04AA7-46D4-49E2-9A6C-9C195F2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59102-261D-4F9B-845A-09E69944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546A2-20BA-4F0C-B319-6B05DCAE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80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294A8-1C77-4B48-B84B-4A675AF0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6410DA-A216-4E54-B652-FEC582021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055AA-874B-4A48-908C-27DE13BA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3B573F-E61E-4C64-9EC5-C1A775F9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9363E-4DCC-4A2D-86D3-139F5309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228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B65D7-400A-4B84-A86D-4D6924EC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F5C38-84D7-4B12-88B4-C7D5439D9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47A55C-73D1-4C9E-AF82-D9CAF0FB7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7B9433-DE22-4DA9-A4EC-9901DAE8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4E3012-6E36-4F04-A6FA-758F02F5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2CEB39-8256-4592-A017-EF09B153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265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A18B3-4972-49C1-A321-BDC63EDB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1BF29-77CB-4236-BBF3-2761778D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FD629A-66B9-4FEF-837B-2AB90FAE3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EF0BFF-0795-45F0-B3A9-AD5C8C2AE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B8D592-5BBB-4620-9795-F09C441F5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C9EC03-ECBD-40A1-9068-FFEF04E0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FDCE2B-EF90-4C36-BC83-559015A3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245E84-1C66-4FC8-8B60-DA27CC07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142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4B1D0-707E-461D-806F-E2481850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2EB300-4275-4CCD-A0ED-C2192ABD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BEAB4B-A554-4C44-96B7-356C919F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5D3731-B67C-4D98-9CB5-5126B8C2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6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739430-96D1-4B2F-B8C6-53A57A55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8E3995-D6F4-4AC8-B652-AC382F8C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6C1E71-ABA8-4DFC-8A7A-EC527B70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897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952CA-081C-48F4-BCF6-E825D636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48C17-05A2-453E-846B-6D31517A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80319C-7913-436D-90DE-F3432A6AF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B537B6-E723-42FF-999E-4357560D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257B55-BBBF-46D9-B4DF-3D6B48C1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DBC6DA-36F2-401B-AA8F-0C11F181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733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0ED3B-6060-41D0-B761-8A217411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6106B2-EBFF-44EB-B8C6-747C0B849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3F9082-44A7-4BAE-B1CF-4CACE9301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3DD6F4-8F4E-4F31-9D55-5B3AEE51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656EA6-C751-41D0-BB8A-8E1D6957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642290-2B95-4200-B60A-628724BE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45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2CA94F-0894-48F7-AAF3-E5BE9D93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A491E2-2885-4F37-8614-6779DD720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33F13-5E2D-4D87-969A-CB695EDE7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50BD-D32C-44D1-B87E-E7295E43D7D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3EDA9-E16A-45C3-8066-C21B5266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4B329-DF3E-47AF-9D36-66A2D1DE5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66F3-38D0-4C9A-8CDC-CE0DADFB9D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53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898FB89-A6F7-4A9A-8A08-A50CF690E1A9}"/>
              </a:ext>
            </a:extLst>
          </p:cNvPr>
          <p:cNvSpPr txBox="1"/>
          <p:nvPr/>
        </p:nvSpPr>
        <p:spPr>
          <a:xfrm>
            <a:off x="2646382" y="874455"/>
            <a:ext cx="6680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 Black" panose="020B0A04020102020204" pitchFamily="34" charset="0"/>
              </a:rPr>
              <a:t>              Phénomène</a:t>
            </a:r>
          </a:p>
          <a:p>
            <a:endParaRPr lang="fr-CA" sz="3200" b="1" dirty="0">
              <a:latin typeface="Arial Black" panose="020B0A04020102020204" pitchFamily="34" charset="0"/>
            </a:endParaRPr>
          </a:p>
          <a:p>
            <a:endParaRPr lang="fr-CA" sz="3200" b="1" dirty="0">
              <a:latin typeface="Arial Black" panose="020B0A04020102020204" pitchFamily="34" charset="0"/>
            </a:endParaRPr>
          </a:p>
          <a:p>
            <a:endParaRPr lang="fr-CA" sz="3200" b="1" dirty="0">
              <a:latin typeface="Arial Black" panose="020B0A04020102020204" pitchFamily="34" charset="0"/>
            </a:endParaRPr>
          </a:p>
          <a:p>
            <a:r>
              <a:rPr lang="fr-CA" sz="3200" b="1" dirty="0">
                <a:latin typeface="Arial Black" panose="020B0A04020102020204" pitchFamily="34" charset="0"/>
              </a:rPr>
              <a:t>    Fait per </a:t>
            </a:r>
            <a:r>
              <a:rPr lang="fr-CA" sz="3200" b="1" dirty="0" err="1">
                <a:latin typeface="Arial Black" panose="020B0A04020102020204" pitchFamily="34" charset="0"/>
              </a:rPr>
              <a:t>Madyson</a:t>
            </a:r>
            <a:r>
              <a:rPr lang="fr-CA" sz="3200" b="1" dirty="0">
                <a:latin typeface="Arial Black" panose="020B0A04020102020204" pitchFamily="34" charset="0"/>
              </a:rPr>
              <a:t> Bolduc</a:t>
            </a:r>
          </a:p>
        </p:txBody>
      </p:sp>
    </p:spTree>
    <p:extLst>
      <p:ext uri="{BB962C8B-B14F-4D97-AF65-F5344CB8AC3E}">
        <p14:creationId xmlns:p14="http://schemas.microsoft.com/office/powerpoint/2010/main" val="220125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D062078-9AA1-4CC4-B801-F16C4494B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787" y="1477085"/>
            <a:ext cx="8043582" cy="46920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897DCE-F3C9-4DF5-AA2A-0DB2FB43CAF2}"/>
              </a:ext>
            </a:extLst>
          </p:cNvPr>
          <p:cNvSpPr txBox="1"/>
          <p:nvPr/>
        </p:nvSpPr>
        <p:spPr>
          <a:xfrm>
            <a:off x="4980791" y="645316"/>
            <a:ext cx="261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Arial Black" panose="020B0A04020102020204" pitchFamily="34" charset="0"/>
              </a:rPr>
              <a:t>Étoile Filante</a:t>
            </a:r>
          </a:p>
        </p:txBody>
      </p:sp>
    </p:spTree>
    <p:extLst>
      <p:ext uri="{BB962C8B-B14F-4D97-AF65-F5344CB8AC3E}">
        <p14:creationId xmlns:p14="http://schemas.microsoft.com/office/powerpoint/2010/main" val="42265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D605A29-316E-4EC9-8369-6872E916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25" y="1539913"/>
            <a:ext cx="8127402" cy="50179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72149E-880D-49A0-882D-CB802AC8AC88}"/>
              </a:ext>
            </a:extLst>
          </p:cNvPr>
          <p:cNvSpPr txBox="1"/>
          <p:nvPr/>
        </p:nvSpPr>
        <p:spPr>
          <a:xfrm>
            <a:off x="3616362" y="731520"/>
            <a:ext cx="362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 Black" panose="020B0A04020102020204" pitchFamily="34" charset="0"/>
              </a:rPr>
              <a:t>Aurores Boréales</a:t>
            </a:r>
          </a:p>
        </p:txBody>
      </p:sp>
    </p:spTree>
    <p:extLst>
      <p:ext uri="{BB962C8B-B14F-4D97-AF65-F5344CB8AC3E}">
        <p14:creationId xmlns:p14="http://schemas.microsoft.com/office/powerpoint/2010/main" val="104895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56DDF9-B89D-4B3C-9380-9B69ED094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927" y="1925620"/>
            <a:ext cx="6626711" cy="46215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36039D-991E-4FC5-B3BB-6084DF76C0C3}"/>
              </a:ext>
            </a:extLst>
          </p:cNvPr>
          <p:cNvSpPr txBox="1"/>
          <p:nvPr/>
        </p:nvSpPr>
        <p:spPr>
          <a:xfrm>
            <a:off x="4896522" y="851639"/>
            <a:ext cx="239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 Black" panose="020B0A04020102020204" pitchFamily="34" charset="0"/>
              </a:rPr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120718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BB8888-4D03-4A0A-A257-E82BC4A4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62" y="2345167"/>
            <a:ext cx="5867400" cy="42476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86F53BC-71FA-4072-999C-7BE2A7B4E918}"/>
              </a:ext>
            </a:extLst>
          </p:cNvPr>
          <p:cNvSpPr txBox="1"/>
          <p:nvPr/>
        </p:nvSpPr>
        <p:spPr>
          <a:xfrm>
            <a:off x="5529432" y="1473797"/>
            <a:ext cx="148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 Black" panose="020B0A04020102020204" pitchFamily="34" charset="0"/>
              </a:rPr>
              <a:t>MRC</a:t>
            </a:r>
          </a:p>
        </p:txBody>
      </p:sp>
    </p:spTree>
    <p:extLst>
      <p:ext uri="{BB962C8B-B14F-4D97-AF65-F5344CB8AC3E}">
        <p14:creationId xmlns:p14="http://schemas.microsoft.com/office/powerpoint/2010/main" val="207581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523D9DE-FECA-4B8C-B6AB-E10F088F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1540891"/>
            <a:ext cx="5652192" cy="483133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EFCEFEE-35E2-4A1A-A5E1-9E959804F250}"/>
              </a:ext>
            </a:extLst>
          </p:cNvPr>
          <p:cNvSpPr txBox="1"/>
          <p:nvPr/>
        </p:nvSpPr>
        <p:spPr>
          <a:xfrm>
            <a:off x="4453667" y="731520"/>
            <a:ext cx="26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 Black" panose="020B0A04020102020204" pitchFamily="34" charset="0"/>
              </a:rPr>
              <a:t>Localisation</a:t>
            </a:r>
          </a:p>
        </p:txBody>
      </p:sp>
    </p:spTree>
    <p:extLst>
      <p:ext uri="{BB962C8B-B14F-4D97-AF65-F5344CB8AC3E}">
        <p14:creationId xmlns:p14="http://schemas.microsoft.com/office/powerpoint/2010/main" val="3771921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2021-09-21T17:48:07Z</dcterms:created>
  <dcterms:modified xsi:type="dcterms:W3CDTF">2021-09-21T18:10:28Z</dcterms:modified>
</cp:coreProperties>
</file>