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DD469-522C-4F3E-A2AC-9F9A9DAD7534}" v="332" dt="2021-12-15T17:03:14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1371 5251 16383 0 0,'10'7'0'0'0,"21"10"0"0"0,22 12 0 0 0,12 7 0 0 0,6 5 0 0 0,-1-2 0 0 0,-6-5 0 0 0,-9-5 0 0 0,-8-5 0 0 0,-9-4 0 0 0,-8-2 0 0 0,-7-4 0 0 0,-4-5 0 0 0,-3-1 0 0 0,2 1 0 0 0,3-1 0 0 0,4-2 0 0 0,3-2 0 0 0,2-2 0 0 0,3 0 0 0 0,-1-2 0 0 0,2 0 0 0 0,-1-1 0 0 0,1 1 0 0 0,-1 0 0 0 0,1-1 0 0 0,-1 1 0 0 0,3 0 0 0 0,4 0 0 0 0,1 0 0 0 0,2 0 0 0 0,0 0 0 0 0,-3 3 0 0 0,-1 1 0 0 0,-3-1 0 0 0,-2 0 0 0 0,0-1 0 0 0,-1-1 0 0 0,-1 0 0 0 0,1-1 0 0 0,-4 0 0 0 0,0 0 0 0 0,-3 0 0 0 0,1 0 0 0 0,0 0 0 0 0,1 0 0 0 0,5 0 0 0 0,6 0 0 0 0,1 0 0 0 0,2 0 0 0 0,1 0 0 0 0,-3 0 0 0 0,-2 0 0 0 0,-1 0 0 0 0,-5 0 0 0 0,-5 0 0 0 0,-5 0 0 0 0,-2 0 0 0 0,-2 0 0 0 0,-2 0 0 0 0,2 0 0 0 0,1 0 0 0 0,0 0 0 0 0,0 0 0 0 0,-1 0 0 0 0,-1 0 0 0 0,0 0 0 0 0,0 0 0 0 0,-1 0 0 0 0,1 0 0 0 0,-1 0 0 0 0,6 0 0 0 0,8 0 0 0 0,14 0 0 0 0,8 0 0 0 0,4 0 0 0 0,-2 0 0 0 0,-4 0 0 0 0,-9 0 0 0 0,-8 0 0 0 0,-6 0 0 0 0,-6 0 0 0 0,-3 0 0 0 0,-3 0 0 0 0,0 0 0 0 0,0 0 0 0 0,0 0 0 0 0,-2-3 0 0 0,-4-4 0 0 0,0-3 0 0 0,0-3 0 0 0,3-2 0 0 0,1-1 0 0 0,2-1 0 0 0,0 0 0 0 0,-2 0 0 0 0,-2 0 0 0 0,-5 0 0 0 0,1 3 0 0 0,1 1 0 0 0,3 0 0 0 0,-2 0 0 0 0,2 1 0 0 0,-2 1 0 0 0,-2-1 0 0 0,-2-2 0 0 0,-3 0 0 0 0,0-1 0 0 0,1-1 0 0 0,0 0 0 0 0,0 0 0 0 0,0 3 0 0 0,-2 0 0 0 0,0 0 0 0 0,0-1 0 0 0,-1-1 0 0 0,0-1 0 0 0,0 0 0 0 0,0 0 0 0 0,0-1 0 0 0,-1 1 0 0 0,1-1 0 0 0,0 1 0 0 0,0 1 0 0 0,0 1 0 0 0,0 3 0 0 0,0 1 0 0 0,0 0 0 0 0,0-2 0 0 0,0 0 0 0 0,0 1 0 0 0,0 0 0 0 0,0 1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8836 5701 16383 0 0,'5'0'0'0'0,"8"0"0"0"0,7 0 0 0 0,6 0 0 0 0,1 0 0 0 0,-1 0 0 0 0,-2 0 0 0 0,-3 0 0 0 0,-1 0 0 0 0,-3 0 0 0 0,0 0 0 0 0,0 0 0 0 0,-1 0 0 0 0,-1 0 0 0 0,1 0 0 0 0,1 0 0 0 0,-1 3 0 0 0,3 0 0 0 0,7 1 0 0 0,7 2 0 0 0,15 4 0 0 0,14 4 0 0 0,21 0 0 0 0,12-2 0 0 0,-3-4 0 0 0,-8-3 0 0 0,-12-2 0 0 0,-14-2 0 0 0,-13-1 0 0 0,-11 0 0 0 0,-10-1 0 0 0,-5 1 0 0 0,0-1 0 0 0,-2 1 0 0 0,1 0 0 0 0,-2 0 0 0 0,1-1 0 0 0,-1 1 0 0 0,1 0 0 0 0,-1 0 0 0 0,0 1 0 0 0,1-1 0 0 0,-1 0 0 0 0,0 0 0 0 0,1 0 0 0 0,-1 0 0 0 0,1 0 0 0 0,-1 0 0 0 0,3-3 0 0 0,1-4 0 0 0,0-3 0 0 0,0-3 0 0 0,-2 1 0 0 0,0 3 0 0 0,-1 2 0 0 0,2 2 0 0 0,4 0 0 0 0,4 1 0 0 0,2 0 0 0 0,2 2 0 0 0,2 0 0 0 0,-3 2 0 0 0,-3 0 0 0 0,-1 0 0 0 0,-2 0 0 0 0,-2 0 0 0 0,-2 0 0 0 0,-2 0 0 0 0,-1 0 0 0 0,0 0 0 0 0,-1 1 0 0 0,0-1 0 0 0,0 0 0 0 0,0 0 0 0 0,0-1 0 0 0,0 1 0 0 0,1-2 0 0 0,-1-5 0 0 0,0-3 0 0 0,4-3 0 0 0,3-2 0 0 0,3-1 0 0 0,1-1 0 0 0,-3 3 0 0 0,-1 3 0 0 0,-3 4 0 0 0,-1 3 0 0 0,-2 3 0 0 0,0 0 0 0 0,-2 2 0 0 0,-2-1 0 0 0,-1 1 0 0 0,1-3 0 0 0,0-4 0 0 0,5-4 0 0 0,1 0 0 0 0,3 2 0 0 0,4 2 0 0 0,0 2 0 0 0,1 1 0 0 0,-2 2 0 0 0,2 1 0 0 0,-2 1 0 0 0,-2-1 0 0 0,-2 0 0 0 0,-3 1 0 0 0,0-1 0 0 0,-1 0 0 0 0,-1 0 0 0 0,0 0 0 0 0,0 0 0 0 0,0 0 0 0 0,0 0 0 0 0,0 0 0 0 0,1 0 0 0 0,-1 0 0 0 0,0 0 0 0 0,1 0 0 0 0,-1 0 0 0 0,1 0 0 0 0,-1 0 0 0 0,1 0 0 0 0,-1 0 0 0 0,0 0 0 0 0,1-3 0 0 0,-1-3 0 0 0,3-4 0 0 0,4 0 0 0 0,1 1 0 0 0,2 3 0 0 0,-1 2 0 0 0,-2 2 0 0 0,-2 1 0 0 0,-2 1 0 0 0,-1 0 0 0 0,-1 1 0 0 0,0-1 0 0 0,-1 1 0 0 0,0-1 0 0 0,0 0 0 0 0,0 0 0 0 0,0 0 0 0 0,1 0 0 0 0,-1 0 0 0 0,0 0 0 0 0,1 0 0 0 0,-2 0 0 0 0,-2 0 0 0 0,-2 0 0 0 0,-1 0 0 0 0,1 0 0 0 0,-2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10387 5263 16383 0 0,'-3'0'0'0'0,"-4"0"0"0"0,-6 0 0 0 0,-3 0 0 0 0,-5 0 0 0 0,-2 0 0 0 0,0 0 0 0 0,2 0 0 0 0,1 0 0 0 0,2 0 0 0 0,0 0 0 0 0,1 0 0 0 0,2 0 0 0 0,2 0 0 0 0,1 0 0 0 0,2 3 0 0 0,2 4 0 0 0,4 3 0 0 0,1 3 0 0 0,2 2 0 0 0,1 1 0 0 0,1 1 0 0 0,-1 0 0 0 0,1 3 0 0 0,2 0 0 0 0,4 1 0 0 0,3-2 0 0 0,3 0 0 0 0,2-1 0 0 0,1-4 0 0 0,1-4 0 0 0,0-3 0 0 0,0-4 0 0 0,0-2 0 0 0,0 2 0 0 0,0 3 0 0 0,-1 3 0 0 0,1 1 0 0 0,-1 0 0 0 0,1 0 0 0 0,-1-3 0 0 0,1-2 0 0 0,-1-2 0 0 0,0-2 0 0 0,-2-3 0 0 0,-4-5 0 0 0,-4-3 0 0 0,-2-4 0 0 0,-3-1 0 0 0,0-2 0 0 0,-2 0 0 0 0,0 0 0 0 0,1 0 0 0 0,-1 1 0 0 0,1 3 0 0 0,-1 0 0 0 0,1 1 0 0 0,0 1 0 0 0,0 0 0 0 0,0 0 0 0 0,0 1 0 0 0,0 0 0 0 0,0 1 0 0 0,0 2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10024 6000 16383 0 0,'0'3'0'0'0,"0"3"0"0"0,3 1 0 0 0,4 0 0 0 0,1-2 0 0 0,2-2 0 0 0,1 2 0 0 0,2-1 0 0 0,2 3 0 0 0,0 2 0 0 0,1 3 0 0 0,1 2 0 0 0,0 1 0 0 0,-1 1 0 0 0,1 1 0 0 0,0-3 0 0 0,-1-3 0 0 0,1-5 0 0 0,-2-2 0 0 0,-2-2 0 0 0,0-2 0 0 0,-1 0 0 0 0,-2-1 0 0 0,1 0 0 0 0,0 1 0 0 0,0-1 0 0 0,-2 1 0 0 0,0 0 0 0 0,1 0 0 0 0,2 0 0 0 0,1 0 0 0 0,2 0 0 0 0,0 0 0 0 0,1 0 0 0 0,1 0 0 0 0,0 0 0 0 0,-1 0 0 0 0,-2-6 0 0 0,-4-7 0 0 0,-3-4 0 0 0,-4-2 0 0 0,-1-1 0 0 0,-2 1 0 0 0,0 0 0 0 0,-1 1 0 0 0,0 2 0 0 0,1 2 0 0 0,-1 1 0 0 0,1 0 0 0 0,0-1 0 0 0,0-1 0 0 0,0 0 0 0 0,0-1 0 0 0,0 0 0 0 0,0 0 0 0 0,-10-5 0 0 0,-10-4 0 0 0,-10-4 0 0 0,-7-3 0 0 0,4 1 0 0 0,7 3 0 0 0,5 3 0 0 0,6 5 0 0 0,6 5 0 0 0,2 4 0 0 0,0 4 0 0 0,0 4 0 0 0,0 2 0 0 0,0 1 0 0 0,-2 1 0 0 0,-2 0 0 0 0,1 2 0 0 0,1 4 0 0 0,4 4 0 0 0,1 1 0 0 0,3 0 0 0 0,0 0 0 0 0,1 2 0 0 0,0 0 0 0 0,1 2 0 0 0,-1 0 0 0 0,1 0 0 0 0,-1 1 0 0 0,0-1 0 0 0,0 1 0 0 0,0 0 0 0 0,0-1 0 0 0,0 1 0 0 0,0-1 0 0 0,0 1 0 0 0,0-1 0 0 0,0 0 0 0 0,0 1 0 0 0,0-1 0 0 0,0 1 0 0 0,0-1 0 0 0,0 1 0 0 0,0-1 0 0 0,0 0 0 0 0,0 1 0 0 0,0-1 0 0 0,0 1 0 0 0,0-1 0 0 0,0 0 0 0 0,0 1 0 0 0,0-4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9039 6084 16383 0 0,'0'3'0'0'0,"0"3"0"0"0,0 7 0 0 0,0 4 0 0 0,0 4 0 0 0,0 2 0 0 0,-3 2 0 0 0,0 0 0 0 0,-4 1 0 0 0,1-1 0 0 0,0-2 0 0 0,2-2 0 0 0,1-2 0 0 0,2-1 0 0 0,0-1 0 0 0,1-1 0 0 0,0 0 0 0 0,-2 3 0 0 0,-4 3 0 0 0,-1 2 0 0 0,0-2 0 0 0,3 0 0 0 0,-2-3 0 0 0,0 0 0 0 0,1-2 0 0 0,2 0 0 0 0,1-1 0 0 0,1 0 0 0 0,1 0 0 0 0,0 0 0 0 0,0 1 0 0 0,3-4 0 0 0,4-3 0 0 0,3-4 0 0 0,3-2 0 0 0,2-3 0 0 0,2 0 0 0 0,-1-5 0 0 0,2-3 0 0 0,-1-1 0 0 0,0 1 0 0 0,0-1 0 0 0,-1 1 0 0 0,1 1 0 0 0,-1 0 0 0 0,4-3 0 0 0,2-2 0 0 0,2 0 0 0 0,-1 3 0 0 0,-2 2 0 0 0,-1 2 0 0 0,-2 2 0 0 0,0 2 0 0 0,-2 0 0 0 0,1 0 0 0 0,-1 1 0 0 0,0-1 0 0 0,0 0 0 0 0,0 1 0 0 0,0-1 0 0 0,1 0 0 0 0,-1 0 0 0 0,-2-2 0 0 0,-4-1 0 0 0,-4-3 0 0 0,0-4 0 0 0,0-2 0 0 0,-3-3 0 0 0,0-1 0 0 0,1-1 0 0 0,0 0 0 0 0,3 0 0 0 0,-1 0 0 0 0,2 1 0 0 0,2-1 0 0 0,0 0 0 0 0,-2 1 0 0 0,-3-1 0 0 0,-1-2 0 0 0,-3-1 0 0 0,0-3 0 0 0,-1 0 0 0 0,0 1 0 0 0,-1-1 0 0 0,1 0 0 0 0,0 2 0 0 0,-1 1 0 0 0,1 1 0 0 0,0 2 0 0 0,0 0 0 0 0,0 0 0 0 0,0 1 0 0 0,0 0 0 0 0,0 0 0 0 0,-5 3 0 0 0,-27 3 0 0 0,-31 3 0 0 0,-14 4 0 0 0,-2 2 0 0 0,4 0 0 0 0,9 2 0 0 0,10-1 0 0 0,10 1 0 0 0,8 0 0 0 0,10 2 0 0 0,5 10 0 0 0,7 11 0 0 0,7 7 0 0 0,1 4 0 0 0,2-1 0 0 0,0-4 0 0 0,-2-4 0 0 0,0-4 0 0 0,-1-5 0 0 0,-2-6 0 0 0,1-2 0 0 0,2 0 0 0 0,2 2 0 0 0,3 1 0 0 0,1 2 0 0 0,2 1 0 0 0,0 1 0 0 0,0 1 0 0 0,1-1 0 0 0,-1 1 0 0 0,1 0 0 0 0,-1-1 0 0 0,0 1 0 0 0,6-3 0 0 0,7-4 0 0 0,7-4 0 0 0,5-2 0 0 0,5-3 0 0 0,3-1 0 0 0,-2 0 0 0 0,-4-1 0 0 0,-2 0 0 0 0,-4 1 0 0 0,-3-1 0 0 0,0 1 0 0 0,-2 0 0 0 0,0 0 0 0 0,0 0 0 0 0,-1 0 0 0 0,1 0 0 0 0,0 0 0 0 0,1 0 0 0 0,-1 0 0 0 0,0 0 0 0 0,1-3 0 0 0,-4-2 0 0 0,-3-2 0 0 0,-3-2 0 0 0,-1-3 0 0 0,-1-1 0 0 0,-1-3 0 0 0,-2 0 0 0 0,0 0 0 0 0,-2-1 0 0 0,0 0 0 0 0,0 0 0 0 0,0 0 0 0 0,0 1 0 0 0,-1-1 0 0 0,1 1 0 0 0,0-1 0 0 0,0 1 0 0 0,0-1 0 0 0,0 1 0 0 0,0 0 0 0 0,0-1 0 0 0,0 1 0 0 0,0-1 0 0 0,0 1 0 0 0,0-1 0 0 0,0 1 0 0 0,0 0 0 0 0,0-1 0 0 0,0 1 0 0 0,0 8 0 0 0,0 14 0 0 0,0 12 0 0 0,0 8 0 0 0,0 5 0 0 0,0 4 0 0 0,0 0 0 0 0,0 1 0 0 0,0-1 0 0 0,0 0 0 0 0,0-1 0 0 0,0 0 0 0 0,0 2 0 0 0,0 1 0 0 0,0-1 0 0 0,0 0 0 0 0,0-1 0 0 0,0-4 0 0 0,0-4 0 0 0,0-4 0 0 0,0-3 0 0 0,0-2 0 0 0,-3-5 0 0 0,-3-3 0 0 0,-4-5 0 0 0,-3-5 0 0 0,-2-8 0 0 0,-1-9 0 0 0,-1-7 0 0 0,0-8 0 0 0,-1-4 0 0 0,1-2 0 0 0,0 0 0 0 0,3 4 0 0 0,4 5 0 0 0,1 4 0 0 0,1 4 0 0 0,3 3 0 0 0,2 1 0 0 0,2 2 0 0 0,0-1 0 0 0,-2 1 0 0 0,-3-1 0 0 0,-3 0 0 0 0,-4 0 0 0 0,1 0 0 0 0,3-1 0 0 0,2 1 0 0 0,3 0 0 0 0,2-1 0 0 0,1 1 0 0 0,1-1 0 0 0,0 1 0 0 0,1-1 0 0 0,-1 1 0 0 0,4 2 0 0 0,2 4 0 0 0,5 4 0 0 0,2 2 0 0 0,2 3 0 0 0,1 1 0 0 0,1 0 0 0 0,0 1 0 0 0,0 0 0 0 0,0-1 0 0 0,0 1 0 0 0,-1-1 0 0 0,1 0 0 0 0,0 0 0 0 0,-1 0 0 0 0,-1 0 0 0 0,-2 0 0 0 0,0 0 0 0 0,0 0 0 0 0,1 0 0 0 0,-2 3 0 0 0,0 3 0 0 0,-3 4 0 0 0,-2 3 0 0 0,-2 2 0 0 0,-3 1 0 0 0,-1 1 0 0 0,-1 0 0 0 0,0 1 0 0 0,-1 1 0 0 0,1 5 0 0 0,-1 0 0 0 0,1 1 0 0 0,0 3 0 0 0,0 2 0 0 0,0 1 0 0 0,0 5 0 0 0,0 4 0 0 0,0 4 0 0 0,0 3 0 0 0,0 2 0 0 0,0-1 0 0 0,0-4 0 0 0,0-3 0 0 0,0-4 0 0 0,0-5 0 0 0,0-5 0 0 0,0-4 0 0 0,0-9 0 0 0,-3-13 0 0 0,-3-12 0 0 0,-5-13 0 0 0,-2-11 0 0 0,-8-17 0 0 0,-11-26 0 0 0,-8-16 0 0 0,-1-1 0 0 0,5 10 0 0 0,5 13 0 0 0,5 15 0 0 0,7 12 0 0 0,7 13 0 0 0,5 8 0 0 0,4 6 0 0 0,2 2 0 0 0,-1 2 0 0 0,0 1 0 0 0,-3-1 0 0 0,0-1 0 0 0,-3 0 0 0 0,-2-1 0 0 0,-2 3 0 0 0,0 3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7170 5890 16383 0 0,'-3'3'0'0'0,"-3"3"0"0"0,-3 3 0 0 0,-3 3 0 0 0,-2 2 0 0 0,-1 1 0 0 0,0-2 0 0 0,1-1 0 0 0,2-2 0 0 0,2 0 0 0 0,1-3 0 0 0,1 2 0 0 0,2 0 0 0 0,3 2 0 0 0,-1 2 0 0 0,-1 1 0 0 0,0-2 0 0 0,-3-3 0 0 0,1-3 0 0 0,0 0 0 0 0,2 1 0 0 0,2-1 0 0 0,1 3 0 0 0,1 0 0 0 0,0 0 0 0 0,1 1 0 0 0,1 2 0 0 0,-1 0 0 0 0,0 2 0 0 0,1 1 0 0 0,-1 0 0 0 0,0 0 0 0 0,0 0 0 0 0,0-3 0 0 0,0-1 0 0 0,0-2 0 0 0,0 1 0 0 0,0 0 0 0 0,2 0 0 0 0,4-3 0 0 0,4-2 0 0 0,2-2 0 0 0,1-2 0 0 0,2 0 0 0 0,1-2 0 0 0,2 1 0 0 0,2 0 0 0 0,1-1 0 0 0,1 1 0 0 0,1 0 0 0 0,2-1 0 0 0,-1 1 0 0 0,1 0 0 0 0,-1 0 0 0 0,-2 0 0 0 0,-3 0 0 0 0,-1 0 0 0 0,-2 0 0 0 0,-1 0 0 0 0,0 0 0 0 0,0 0 0 0 0,0 0 0 0 0,0 0 0 0 0,0 0 0 0 0,-2 0 0 0 0,-1 0 0 0 0,0 0 0 0 0,-2-2 0 0 0,-3-4 0 0 0,-3-3 0 0 0,-2-3 0 0 0,-1-2 0 0 0,-1-1 0 0 0,0-1 0 0 0,0 1 0 0 0,-1-4 0 0 0,1 0 0 0 0,-1 0 0 0 0,1 1 0 0 0,0 1 0 0 0,-3 1 0 0 0,-3 0 0 0 0,-6 0 0 0 0,-5 1 0 0 0,-6 0 0 0 0,-4-2 0 0 0,-3-2 0 0 0,0 1 0 0 0,1 0 0 0 0,1 1 0 0 0,2 4 0 0 0,4 3 0 0 0,2 4 0 0 0,2 2 0 0 0,4 3 0 0 0,2 1 0 0 0,0 1 0 0 0,1-1 0 0 0,-2 1 0 0 0,0 0 0 0 0,-1-1 0 0 0,0 1 0 0 0,-1-1 0 0 0,1 0 0 0 0,1 0 0 0 0,1 0 0 0 0,3 2 0 0 0,2 7 0 0 0,2 6 0 0 0,3 6 0 0 0,1 5 0 0 0,1 3 0 0 0,0 1 0 0 0,1-1 0 0 0,-1-3 0 0 0,1-4 0 0 0,-1 0 0 0 0,0-2 0 0 0,0-1 0 0 0,0-1 0 0 0,0-2 0 0 0,0 0 0 0 0,3-1 0 0 0,0 0 0 0 0,3-3 0 0 0,3-3 0 0 0,2 0 0 0 0,1-2 0 0 0,-1 1 0 0 0,1 1 0 0 0,-1-2 0 0 0,0-1 0 0 0,-1-1 0 0 0,2-3 0 0 0,1-1 0 0 0,1 0 0 0 0,-1-1 0 0 0,-1-1 0 0 0,-1 1 0 0 0,2 0 0 0 0,0-1 0 0 0,1 1 0 0 0,0 0 0 0 0,1 0 0 0 0,0 0 0 0 0,-2-3 0 0 0,-4-3 0 0 0,-3-3 0 0 0,-3-3 0 0 0,-1-4 0 0 0,-2-3 0 0 0,0 1 0 0 0,-1-1 0 0 0,0 2 0 0 0,1 0 0 0 0,0 0 0 0 0,-1 2 0 0 0,1-1 0 0 0,0 1 0 0 0,0 0 0 0 0,0 0 0 0 0,0 0 0 0 0,0 0 0 0 0,0 0 0 0 0,0 0 0 0 0,0 0 0 0 0,-2 2 0 0 0,-2 7 0 0 0,-2 6 0 0 0,0 6 0 0 0,-1 4 0 0 0,-1 4 0 0 0,3 1 0 0 0,0 2 0 0 0,3-1 0 0 0,-2-2 0 0 0,0-3 0 0 0,1-1 0 0 0,1-1 0 0 0,0 2 0 0 0,1 1 0 0 0,1 1 0 0 0,0 1 0 0 0,0-1 0 0 0,0-1 0 0 0,-2-2 0 0 0,-2-4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13482 6275 16383 0 0,'3'0'0'0'0,"3"0"0"0"0,3 0 0 0 0,2 0 0 0 0,0 0 0 0 0,-2-3 0 0 0,-3-3 0 0 0,-2-5 0 0 0,-1-7 0 0 0,-2-5 0 0 0,-1-4 0 0 0,0-3 0 0 0,-1 2 0 0 0,1 3 0 0 0,-1 3 0 0 0,1 2 0 0 0,0 3 0 0 0,0 1 0 0 0,0 1 0 0 0,0 0 0 0 0,0 1 0 0 0,0-1 0 0 0,-3 6 0 0 0,0 11 0 0 0,-3 14 0 0 0,-1 10 0 0 0,-1 6 0 0 0,1 2 0 0 0,-2 0 0 0 0,-1 0 0 0 0,-2 0 0 0 0,-1-5 0 0 0,1 0 0 0 0,3-4 0 0 0,1-3 0 0 0,-2-3 0 0 0,2-2 0 0 0,2-2 0 0 0,1 0 0 0 0,3 0 0 0 0,3-3 0 0 0,5-3 0 0 0,3-4 0 0 0,3-2 0 0 0,3-2 0 0 0,0-1 0 0 0,1 0 0 0 0,0-1 0 0 0,0 1 0 0 0,-1-1 0 0 0,1-2 0 0 0,2-1 0 0 0,1 1 0 0 0,-1 0 0 0 0,3-1 0 0 0,-1-3 0 0 0,0-3 0 0 0,-2-2 0 0 0,-1 1 0 0 0,-1 2 0 0 0,0 0 0 0 0,-1-1 0 0 0,-2-1 0 0 0,-4-2 0 0 0,-4 0 0 0 0,-2-2 0 0 0,-1 0 0 0 0,-2 0 0 0 0,-1-1 0 0 0,1 1 0 0 0,-1 0 0 0 0,0-1 0 0 0,1 1 0 0 0,0 0 0 0 0,0 0 0 0 0,0-1 0 0 0,0 3 0 0 0,0 0 0 0 0,0 2 0 0 0,0-2 0 0 0,0 1 0 0 0,-5 1 0 0 0,-7 2 0 0 0,-7 4 0 0 0,-5 2 0 0 0,-3 1 0 0 0,-3 2 0 0 0,1 0 0 0 0,4 1 0 0 0,2-1 0 0 0,4 1 0 0 0,1-1 0 0 0,2 0 0 0 0,1 6 0 0 0,1 6 0 0 0,-1 6 0 0 0,1 6 0 0 0,-1 4 0 0 0,0-1 0 0 0,0 1 0 0 0,0 0 0 0 0,-3 1 0 0 0,0-2 0 0 0,-1-3 0 0 0,-1-3 0 0 0,0-3 0 0 0,-3-1 0 0 0,-1-2 0 0 0,-3 0 0 0 0,2 0 0 0 0,1-1 0 0 0,6 1 0 0 0,5 0 0 0 0,6 0 0 0 0,3 0 0 0 0,2 0 0 0 0,3 0 0 0 0,-1 0 0 0 0,2 0 0 0 0,4 0 0 0 0,7 1 0 0 0,6-1 0 0 0,8 0 0 0 0,8 1 0 0 0,3-1 0 0 0,0 1 0 0 0,-1-1 0 0 0,-1 1 0 0 0,-3-3 0 0 0,-3-4 0 0 0,-5-3 0 0 0,-4-3 0 0 0,-3-2 0 0 0,-1-1 0 0 0,-2 0 0 0 0,-1-1 0 0 0,0 1 0 0 0,1-1 0 0 0,-1 1 0 0 0,-2-3 0 0 0,-3-2 0 0 0,-3-1 0 0 0,-3-3 0 0 0,-1-2 0 0 0,-2-1 0 0 0,-1-5 0 0 0,1-4 0 0 0,-1-1 0 0 0,1 1 0 0 0,-1 1 0 0 0,1 1 0 0 0,0 2 0 0 0,0 0 0 0 0,0 2 0 0 0,0 0 0 0 0,0-3 0 0 0,-5-3 0 0 0,-9-7 0 0 0,-4-9 0 0 0,-2-5 0 0 0,0-1 0 0 0,0 2 0 0 0,2 4 0 0 0,1 7 0 0 0,0 6 0 0 0,4 4 0 0 0,4 3 0 0 0,0 2 0 0 0,0 3 0 0 0,-1 2 0 0 0,-2 2 0 0 0,-1 2 0 0 0,-1 3 0 0 0,-4 1 0 0 0,0 2 0 0 0,-1 0 0 0 0,1 0 0 0 0,0 1 0 0 0,2-1 0 0 0,0 0 0 0 0,1 1 0 0 0,-1 4 0 0 0,1 7 0 0 0,3 4 0 0 0,3 2 0 0 0,3 0 0 0 0,3 0 0 0 0,2-1 0 0 0,0 3 0 0 0,2-1 0 0 0,0 0 0 0 0,-1 2 0 0 0,1 2 0 0 0,-1 2 0 0 0,0 3 0 0 0,1 1 0 0 0,-1 1 0 0 0,0-2 0 0 0,0-4 0 0 0,0-2 0 0 0,2-3 0 0 0,4-2 0 0 0,6-2 0 0 0,3 0 0 0 0,2 0 0 0 0,1-1 0 0 0,2 1 0 0 0,3-1 0 0 0,0 1 0 0 0,-1 0 0 0 0,-2 0 0 0 0,-2-2 0 0 0,-1-4 0 0 0,-1-3 0 0 0,-1-3 0 0 0,0-1 0 0 0,0-2 0 0 0,0 0 0 0 0,0-1 0 0 0,0 0 0 0 0,0 1 0 0 0,0-1 0 0 0,0 1 0 0 0,0 0 0 0 0,0 0 0 0 0,1 0 0 0 0,-1 0 0 0 0,-3-3 0 0 0,-3-3 0 0 0,-3-3 0 0 0,-2-3 0 0 0,-3-2 0 0 0,-1-1 0 0 0,0-3 0 0 0,-1-4 0 0 0,0-3 0 0 0,1-2 0 0 0,0-3 0 0 0,-1 3 0 0 0,1 2 0 0 0,-5 6 0 0 0,-5 6 0 0 0,-2 5 0 0 0,-3 4 0 0 0,0 3 0 0 0,-1 1 0 0 0,0 1 0 0 0,-1 0 0 0 0,2 0 0 0 0,-1 0 0 0 0,1 0 0 0 0,-1-1 0 0 0,1 0 0 0 0,0 0 0 0 0,0 0 0 0 0,2 3 0 0 0,4 3 0 0 0,3 6 0 0 0,3 3 0 0 0,2 5 0 0 0,1 3 0 0 0,-3 1 0 0 0,1-1 0 0 0,-1-2 0 0 0,1-2 0 0 0,1-2 0 0 0,0 0 0 0 0,3-5 0 0 0,4-3 0 0 0,3-3 0 0 0,0-8 0 0 0,-1-9 0 0 0,-2-8 0 0 0,-2-8 0 0 0,-2-22 0 0 0,-1-24 0 0 0,-1-23 0 0 0,0-8 0 0 0,-1 5 0 0 0,1 15 0 0 0,-1 16 0 0 0,1 17 0 0 0,0 15 0 0 0,-3 13 0 0 0,-5 11 0 0 0,-8 7 0 0 0,-2 5 0 0 0,-2 2 0 0 0,1 1 0 0 0,0 2 0 0 0,2 4 0 0 0,0 1 0 0 0,4 3 0 0 0,3 2 0 0 0,4-3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4906 6150 16383 0 0,'5'0'0'0'0,"7"0"0"0"0,6 0 0 0 0,6 0 0 0 0,4 0 0 0 0,-1 0 0 0 0,1 0 0 0 0,-3 0 0 0 0,-2 0 0 0 0,-2 0 0 0 0,-3 0 0 0 0,-2 0 0 0 0,0 0 0 0 0,-2 0 0 0 0,1 0 0 0 0,2 0 0 0 0,1 0 0 0 0,1 0 0 0 0,1 0 0 0 0,3 0 0 0 0,2-3 0 0 0,3 0 0 0 0,-2 0 0 0 0,-1 0 0 0 0,-4 1 0 0 0,-2 1 0 0 0,-2 0 0 0 0,-1 1 0 0 0,-1 0 0 0 0,-1 0 0 0 0,1 0 0 0 0,0 1 0 0 0,0-1 0 0 0,-1 0 0 0 0,1 0 0 0 0,0 0 0 0 0,1 0 0 0 0,-1 0 0 0 0,0 0 0 0 0,0 0 0 0 0,0 0 0 0 0,0 0 0 0 0,1 0 0 0 0,-1 0 0 0 0,0 0 0 0 0,0 0 0 0 0,0 0 0 0 0,0 0 0 0 0,1 0 0 0 0,-1 0 0 0 0,0 0 0 0 0,0 0 0 0 0,0 0 0 0 0,0 0 0 0 0,1 2 0 0 0,-1 4 0 0 0,0 4 0 0 0,0 2 0 0 0,0 1 0 0 0,0 2 0 0 0,0 1 0 0 0,1 0 0 0 0,-1 0 0 0 0,0-1 0 0 0,0 1 0 0 0,0-1 0 0 0,-2 1 0 0 0,-1-4 0 0 0,-1-3 0 0 0,2-3 0 0 0,-2 0 0 0 0,-1 1 0 0 0,2 0 0 0 0,0-1 0 0 0,1-2 0 0 0,1-2 0 0 0,1-1 0 0 0,0 0 0 0 0,0-1 0 0 0,1-1 0 0 0,-1 1 0 0 0,0 0 0 0 0,0 0 0 0 0,1-1 0 0 0,-1 1 0 0 0,0 0 0 0 0,0 0 0 0 0,0 0 0 0 0,1 0 0 0 0,-1 0 0 0 0,0 0 0 0 0,0 0 0 0 0,0 0 0 0 0,0 0 0 0 0,0 0 0 0 0,1 0 0 0 0,1 0 0 0 0,5 0 0 0 0,2 0 0 0 0,3-5 0 0 0,2-4 0 0 0,1-6 0 0 0,1-3 0 0 0,4-5 0 0 0,2-1 0 0 0,-1 1 0 0 0,0 2 0 0 0,-3 2 0 0 0,-3 1 0 0 0,-2 2 0 0 0,0 1 0 0 0,-3 0 0 0 0,-1 0 0 0 0,0 0 0 0 0,-1 0 0 0 0,2 0 0 0 0,1 0 0 0 0,2 0 0 0 0,1 3 0 0 0,1 0 0 0 0,0 0 0 0 0,0 0 0 0 0,4-2 0 0 0,2 0 0 0 0,-1-1 0 0 0,-1-1 0 0 0,-4 1 0 0 0,-4 0 0 0 0,-4-1 0 0 0,-4 4 0 0 0,-1 2 0 0 0,1 2 0 0 0,2-2 0 0 0,4 0 0 0 0,0-2 0 0 0,0 1 0 0 0,3 0 0 0 0,0-1 0 0 0,2 0 0 0 0,1-2 0 0 0,0 0 0 0 0,4-1 0 0 0,4 2 0 0 0,0 4 0 0 0,3 0 0 0 0,1 1 0 0 0,3 0 0 0 0,1 1 0 0 0,1 2 0 0 0,1 1 0 0 0,-1 0 0 0 0,-1-1 0 0 0,-5 1 0 0 0,-3 1 0 0 0,-4 1 0 0 0,1 1 0 0 0,2 1 0 0 0,0 0 0 0 0,-1 0 0 0 0,1 0 0 0 0,0 1 0 0 0,2-1 0 0 0,1 0 0 0 0,0 0 0 0 0,-3 0 0 0 0,-1 0 0 0 0,-2 0 0 0 0,-2 0 0 0 0,-2 0 0 0 0,-2 0 0 0 0,-1 0 0 0 0,-3 0 0 0 0,-3 0 0 0 0,-2 0 0 0 0,-2 0 0 0 0,-1 0 0 0 0,-1 0 0 0 0,-1 0 0 0 0,1 0 0 0 0,-3 0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13062 5812 16383 0 0,'23'-5'0'0'0,"21"-4"0"0"0,19-2 0 0 0,19 2 0 0 0,10 2 0 0 0,12 2 0 0 0,10 2 0 0 0,-1 2 0 0 0,-5 1 0 0 0,1 0 0 0 0,-4 0 0 0 0,-6 1 0 0 0,-6-1 0 0 0,-4 0 0 0 0,-10 0 0 0 0,-10 1 0 0 0,-9-1 0 0 0,-10 0 0 0 0,-7 0 0 0 0,-5 0 0 0 0,-2 0 0 0 0,-3 0 0 0 0,-1 0 0 0 0,-2 0 0 0 0,-3 0 0 0 0,-3 0 0 0 0,-4 0 0 0 0,-2 0 0 0 0,-2 0 0 0 0,-3-6 0 0 0,-4-6 0 0 0,-2-6 0 0 0,2-6 0 0 0,1-3 0 0 0,2-3 0 0 0,5-6 0 0 0,10-7 0 0 0,13-8 0 0 0,16-8 0 0 0,11-6 0 0 0,10-4 0 0 0,3 2 0 0 0,-5 11 0 0 0,-10 12 0 0 0,-10 13 0 0 0,-12 12 0 0 0,-9 10 0 0 0,-7 5 0 0 0,-3 5 0 0 0,-1 1 0 0 0,-1 0 0 0 0,1 1 0 0 0,1-1 0 0 0,-1-1 0 0 0,1 0 0 0 0,-1 0 0 0 0,-1-1 0 0 0,-1 0 0 0 0,3 0 0 0 0,1-1 0 0 0,3 1 0 0 0,1 0 0 0 0,0 0 0 0 0,2 0 0 0 0,-1 0 0 0 0,1 0 0 0 0,0 0 0 0 0,-1 0 0 0 0,1 0 0 0 0,-1 0 0 0 0,1 0 0 0 0,-1 0 0 0 0,0 0 0 0 0,1 0 0 0 0,-1 0 0 0 0,0 0 0 0 0,-2 0 0 0 0,-4 0 0 0 0,-3 0 0 0 0,-2 0 0 0 0,-3 0 0 0 0,0 0 0 0 0,-2 0 0 0 0,0 0 0 0 0,-3 0 0 0 0,-2 3 0 0 0,-4 3 0 0 0,-1 3 0 0 0,-3 3 0 0 0,0-1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6090 6660 16383 0 0,'-2'-3'0'0'0,"-4"0"0"0"0,-4 0 0 0 0,-1 0 0 0 0,-3 1 0 0 0,-1 1 0 0 0,1 0 0 0 0,1 1 0 0 0,0 0 0 0 0,1 0 0 0 0,-2 0 0 0 0,3 3 0 0 0,2 3 0 0 0,4 3 0 0 0,2 3 0 0 0,4 0 0 0 0,7-3 0 0 0,8-3 0 0 0,6-2 0 0 0,4-2 0 0 0,3-1 0 0 0,2-1 0 0 0,1-1 0 0 0,-1 1 0 0 0,-2-1 0 0 0,-3 1 0 0 0,-2-1 0 0 0,-2 1 0 0 0,-2 0 0 0 0,-2 0 0 0 0,-1 0 0 0 0,-2 0 0 0 0,0 0 0 0 0,0 0 0 0 0,0 0 0 0 0,0 0 0 0 0,2 0 0 0 0,1 0 0 0 0,1 0 0 0 0,-1 0 0 0 0,-1 0 0 0 0,-1 0 0 0 0,0 0 0 0 0,-1 0 0 0 0,-2 3 0 0 0,-4 3 0 0 0,-4 3 0 0 0,-9 0 0 0 0,-13-1 0 0 0,-12-2 0 0 0,-8-2 0 0 0,-3-2 0 0 0,0-2 0 0 0,4 1 0 0 0,6-2 0 0 0,5 1 0 0 0,4 0 0 0 0,4-1 0 0 0,1 1 0 0 0,2 0 0 0 0,0 0 0 0 0,0 0 0 0 0,0 0 0 0 0,-1 0 0 0 0,0 0 0 0 0,1 0 0 0 0,1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14642 5216 16383 0 0,'-3'0'0'0'0,"-3"0"0"0"0,-3 0 0 0 0,-3 0 0 0 0,-2 0 0 0 0,-1 0 0 0 0,0 0 0 0 0,-1 0 0 0 0,0 0 0 0 0,0 2 0 0 0,1 2 0 0 0,-1-1 0 0 0,1 0 0 0 0,0-1 0 0 0,0-1 0 0 0,0-1 0 0 0,-1 1 0 0 0,1-1 0 0 0,0-1 0 0 0,3 4 0 0 0,2 3 0 0 0,5 5 0 0 0,1 7 0 0 0,3 3 0 0 0,1 0 0 0 0,0-1 0 0 0,6-2 0 0 0,4 0 0 0 0,3-4 0 0 0,2-4 0 0 0,1-4 0 0 0,0-3 0 0 0,0-2 0 0 0,1-1 0 0 0,-2 0 0 0 0,1-1 0 0 0,-1 0 0 0 0,1 0 0 0 0,-1 1 0 0 0,0 2 0 0 0,0 4 0 0 0,0 1 0 0 0,0 1 0 0 0,0 0 0 0 0,0 1 0 0 0,1-1 0 0 0,-1-2 0 0 0,0-2 0 0 0,0 1 0 0 0,0 2 0 0 0,0 0 0 0 0,1-1 0 0 0,-3-2 0 0 0,0-1 0 0 0,-2-2 0 0 0,-1-5 0 0 0,-3-11 0 0 0,-3-7 0 0 0,-1-5 0 0 0,-2-4 0 0 0,-1 2 0 0 0,-1 2 0 0 0,1 4 0 0 0,-1 3 0 0 0,-2 5 0 0 0,-6 5 0 0 0,-6 4 0 0 0,-6 3 0 0 0,-5 3 0 0 0,0 0 0 0 0,1 1 0 0 0,3 0 0 0 0,5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1505 5369 16383 0 0,'0'33'0'0'0,"0"37"0"0"0,0 20 0 0 0,0 11 0 0 0,0 4 0 0 0,0-8 0 0 0,0-12 0 0 0,0-11 0 0 0,0-11 0 0 0,0-6 0 0 0,0-5 0 0 0,0-3 0 0 0,0 6 0 0 0,0 8 0 0 0,0 3 0 0 0,0 5 0 0 0,0-1 0 0 0,0-4 0 0 0,0-4 0 0 0,0-5 0 0 0,-4 4 0 0 0,-1 0 0 0 0,-3-1 0 0 0,-4 4 0 0 0,-4 8 0 0 0,1 0 0 0 0,3-4 0 0 0,1-5 0 0 0,-2-3 0 0 0,3-8 0 0 0,-1-6 0 0 0,2-6 0 0 0,3-3 0 0 0,-1 0 0 0 0,-4 10 0 0 0,-3 12 0 0 0,-3 13 0 0 0,-3 9 0 0 0,2 6 0 0 0,0 4 0 0 0,4 2 0 0 0,3-7 0 0 0,5-12 0 0 0,2-13 0 0 0,3-11 0 0 0,0-12 0 0 0,2-9 0 0 0,0-7 0 0 0,0-4 0 0 0,-1-3 0 0 0,1 0 0 0 0,2-4 0 0 0,6-3 0 0 0,8-3 0 0 0,9-3 0 0 0,5-1 0 0 0,7-1 0 0 0,3 0 0 0 0,-1-1 0 0 0,-1 0 0 0 0,-2 1 0 0 0,-1 0 0 0 0,-2-1 0 0 0,-3 1 0 0 0,-2 0 0 0 0,0 0 0 0 0,-2 0 0 0 0,0 0 0 0 0,0 0 0 0 0,2 0 0 0 0,2 0 0 0 0,3 0 0 0 0,12 0 0 0 0,13 0 0 0 0,5 0 0 0 0,8 0 0 0 0,5 0 0 0 0,0 0 0 0 0,-6 0 0 0 0,-6 0 0 0 0,-9 0 0 0 0,-8 0 0 0 0,-7 0 0 0 0,-5 0 0 0 0,-2 0 0 0 0,-2 0 0 0 0,-1 0 0 0 0,3 0 0 0 0,11 0 0 0 0,13 0 0 0 0,12 0 0 0 0,9 0 0 0 0,15 0 0 0 0,7 0 0 0 0,1 0 0 0 0,-8 0 0 0 0,-4 0 0 0 0,-3 0 0 0 0,-1 0 0 0 0,-7 0 0 0 0,-1 0 0 0 0,2 0 0 0 0,-5 0 0 0 0,0 0 0 0 0,-3 0 0 0 0,-7 0 0 0 0,-5 0 0 0 0,-7 0 0 0 0,-7 0 0 0 0,-5 0 0 0 0,-5 0 0 0 0,-3 0 0 0 0,-4 0 0 0 0,-4 0 0 0 0,-3 0 0 0 0,-4 0 0 0 0,-1 0 0 0 0,0 0 0 0 0,-2 0 0 0 0,1 0 0 0 0,2 0 0 0 0,2 0 0 0 0,2 0 0 0 0,4 0 0 0 0,2 0 0 0 0,3 0 0 0 0,1 0 0 0 0,1 0 0 0 0,0 0 0 0 0,-2 0 0 0 0,-2 0 0 0 0,-2 0 0 0 0,-3 0 0 0 0,0 0 0 0 0,-2 0 0 0 0,-1 0 0 0 0,1 0 0 0 0,0 0 0 0 0,1 0 0 0 0,0 0 0 0 0,-1 0 0 0 0,-2 0 0 0 0,-1 0 0 0 0,-1 0 0 0 0,-1 0 0 0 0,-1 0 0 0 0,0 0 0 0 0,0 0 0 0 0,-2-8 0 0 0,-5-9 0 0 0,-2-5 0 0 0,-4 0 0 0 0,-1 0 0 0 0,-2 1 0 0 0,-1 1 0 0 0,1 2 0 0 0,-1 1 0 0 0,0 0 0 0 0,1 0 0 0 0,0 1 0 0 0,-1 0 0 0 0,1 0 0 0 0,0 0 0 0 0,0-3 0 0 0,0-7 0 0 0,0-5 0 0 0,0 1 0 0 0,1 2 0 0 0,-1 3 0 0 0,0 3 0 0 0,0 3 0 0 0,0-1 0 0 0,0-6 0 0 0,0-4 0 0 0,0-3 0 0 0,0 2 0 0 0,0 3 0 0 0,0 4 0 0 0,0 3 0 0 0,0 2 0 0 0,0-1 0 0 0,0-13 0 0 0,0-9 0 0 0,0-3 0 0 0,0 4 0 0 0,0 5 0 0 0,0 6 0 0 0,0 6 0 0 0,0-2 0 0 0,0-11 0 0 0,0-16 0 0 0,0-3 0 0 0,0 4 0 0 0,0 9 0 0 0,0 6 0 0 0,3-7 0 0 0,2-55 0 0 0,4-28 0 0 0,1 0 0 0 0,-3 18 0 0 0,-1 26 0 0 0,-2 23 0 0 0,-2 20 0 0 0,-1 10 0 0 0,-1 6 0 0 0,0 0 0 0 0,0 2 0 0 0,0 2 0 0 0,-1 2 0 0 0,1-5 0 0 0,0-23 0 0 0,4-18 0 0 0,1-5 0 0 0,0 7 0 0 0,-1 11 0 0 0,-1 12 0 0 0,-2 9 0 0 0,0 7 0 0 0,0 5 0 0 0,-1 2 0 0 0,0 2 0 0 0,-1 0 0 0 0,1 1 0 0 0,0 1 0 0 0,0 2 0 0 0,0 1 0 0 0,0-4 0 0 0,0-5 0 0 0,0-5 0 0 0,0-5 0 0 0,0 1 0 0 0,0 1 0 0 0,0 3 0 0 0,0 2 0 0 0,0 2 0 0 0,0 1 0 0 0,0 2 0 0 0,0 0 0 0 0,0 0 0 0 0,0 0 0 0 0,0-3 0 0 0,0-4 0 0 0,0 0 0 0 0,0 0 0 0 0,0 2 0 0 0,0 3 0 0 0,0 2 0 0 0,0 3 0 0 0,0-4 0 0 0,0-3 0 0 0,0-2 0 0 0,0 1 0 0 0,0 0 0 0 0,0 3 0 0 0,0 3 0 0 0,0 1 0 0 0,0-5 0 0 0,0-6 0 0 0,0-3 0 0 0,0-1 0 0 0,0 3 0 0 0,0 2 0 0 0,0-3 0 0 0,0-5 0 0 0,0-7 0 0 0,0-1 0 0 0,0 0 0 0 0,0 1 0 0 0,0 5 0 0 0,0 5 0 0 0,0 6 0 0 0,0 6 0 0 0,0 4 0 0 0,0 3 0 0 0,0 0 0 0 0,0-3 0 0 0,0-3 0 0 0,0-1 0 0 0,-6 2 0 0 0,-10 4 0 0 0,-11 4 0 0 0,-6 2 0 0 0,-4 3 0 0 0,0 2 0 0 0,0 0 0 0 0,3 1 0 0 0,3 0 0 0 0,0-1 0 0 0,3 1 0 0 0,1 2 0 0 0,1 4 0 0 0,4 3 0 0 0,1 3 0 0 0,3 2 0 0 0,1 1 0 0 0,0 1 0 0 0,1 0 0 0 0,0 0 0 0 0,0 0 0 0 0,0 0 0 0 0,3-1 0 0 0,3 1 0 0 0,4-1 0 0 0,3 1 0 0 0,1-1 0 0 0,2 1 0 0 0,0-1 0 0 0,-2-2 0 0 0,-4-2 0 0 0,0 1 0 0 0,-3-2 0 0 0,1 0 0 0 0,1 0 0 0 0,2 2 0 0 0,2 1 0 0 0,2 1 0 0 0,0 1 0 0 0,1 1 0 0 0,0-2 0 0 0,1-2 0 0 0,-1-1 0 0 0,0-2 0 0 0,1 1 0 0 0,-1-1 0 0 0,0 0 0 0 0,0 0 0 0 0,0 1 0 0 0,0-1 0 0 0,0 1 0 0 0,0 1 0 0 0,0-2 0 0 0,0 0 0 0 0,0-1 0 0 0,0 1 0 0 0,0 1 0 0 0,0-1 0 0 0,-3-2 0 0 0,-4-2 0 0 0,0 0 0 0 0,1 3 0 0 0,-2 2 0 0 0,1 1 0 0 0,-1 0 0 0 0,0 0 0 0 0,3-2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11500 1778 16383 0 0,'0'0'0'0'0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5574 5743 16383 0 0,'14'0'0'0'0,"19"0"0"0"0,18 0 0 0 0,13 0 0 0 0,5 0 0 0 0,-1 0 0 0 0,-8 0 0 0 0,-9 0 0 0 0,-7 0 0 0 0,-7 0 0 0 0,-1 0 0 0 0,-2 0 0 0 0,1 0 0 0 0,3 0 0 0 0,3 0 0 0 0,-1 0 0 0 0,1 0 0 0 0,2 0 0 0 0,1 0 0 0 0,1 0 0 0 0,1 0 0 0 0,-3 0 0 0 0,-2 0 0 0 0,-5 0 0 0 0,-1 0 0 0 0,-6 0 0 0 0,-4 0 0 0 0,-5 0 0 0 0,-2 0 0 0 0,-2 0 0 0 0,-1 0 0 0 0,-1 0 0 0 0,3 0 0 0 0,1 0 0 0 0,2 0 0 0 0,3 0 0 0 0,3 0 0 0 0,3 0 0 0 0,3 3 0 0 0,3 3 0 0 0,3 4 0 0 0,0 2 0 0 0,2 3 0 0 0,0-2 0 0 0,-3-4 0 0 0,-2-2 0 0 0,-1 0 0 0 0,-5-2 0 0 0,-4 2 0 0 0,-2-1 0 0 0,-1 1 0 0 0,-3-1 0 0 0,-1 2 0 0 0,-2 2 0 0 0,0-1 0 0 0,-1 0 0 0 0,2 2 0 0 0,4 2 0 0 0,3-3 0 0 0,3-1 0 0 0,1-1 0 0 0,2 1 0 0 0,1 0 0 0 0,0-3 0 0 0,0 1 0 0 0,0 1 0 0 0,3 3 0 0 0,0-1 0 0 0,3-2 0 0 0,0-3 0 0 0,-1-1 0 0 0,-2-3 0 0 0,-1 0 0 0 0,-1-1 0 0 0,-1 0 0 0 0,-1-1 0 0 0,-2 3 0 0 0,-2 1 0 0 0,1 3 0 0 0,0 0 0 0 0,2-1 0 0 0,0-1 0 0 0,0 1 0 0 0,4 2 0 0 0,4 1 0 0 0,4-2 0 0 0,3-1 0 0 0,1-3 0 0 0,2 0 0 0 0,-3-1 0 0 0,-3-1 0 0 0,-4 0 0 0 0,-3-1 0 0 0,-1 1 0 0 0,-5 0 0 0 0,-4 0 0 0 0,-4-1 0 0 0,-2 1 0 0 0,-2 0 0 0 0,-1 0 0 0 0,2 0 0 0 0,1 0 0 0 0,-1 0 0 0 0,3 0 0 0 0,3 0 0 0 0,2 0 0 0 0,3 0 0 0 0,4 3 0 0 0,2 1 0 0 0,3-1 0 0 0,1 0 0 0 0,1-1 0 0 0,0 2 0 0 0,-2 0 0 0 0,-2 2 0 0 0,-2 0 0 0 0,-1-1 0 0 0,-3-1 0 0 0,-5-2 0 0 0,-1-1 0 0 0,-1 0 0 0 0,0-1 0 0 0,-1 0 0 0 0,-2 0 0 0 0,0-1 0 0 0,-3 1 0 0 0,0 0 0 0 0,0 0 0 0 0,1 0 0 0 0,2 0 0 0 0,1 2 0 0 0,4 2 0 0 0,2-1 0 0 0,2 0 0 0 0,2-1 0 0 0,0-1 0 0 0,1 2 0 0 0,0 3 0 0 0,-1 1 0 0 0,4-1 0 0 0,3-2 0 0 0,1-1 0 0 0,-1 1 0 0 0,-2 0 0 0 0,-2 0 0 0 0,-3-2 0 0 0,-5 0 0 0 0,-4-1 0 0 0,-2-1 0 0 0,-3 0 0 0 0,-1 0 0 0 0,-1 0 0 0 0,1 0 0 0 0,-1 0 0 0 0,-1 1 0 0 0,-1 2 0 0 0,-3 3 0 0 0,-3 3 0 0 0,-2 2 0 0 0,-3 3 0 0 0,0 0 0 0 0,-1 2 0 0 0,-1-1 0 0 0,1 1 0 0 0,-1 0 0 0 0,1 2 0 0 0,-1 1 0 0 0,1-1 0 0 0,0 0 0 0 0,0-1 0 0 0,0 0 0 0 0,0-2 0 0 0,0 1 0 0 0,0-1 0 0 0,0 0 0 0 0,0 0 0 0 0,0 0 0 0 0,0 0 0 0 0,0 0 0 0 0,0 0 0 0 0,0 0 0 0 0,0 0 0 0 0,0 1 0 0 0,0-1 0 0 0,0 0 0 0 0,-2 0 0 0 0,-4 0 0 0 0,-1 0 0 0 0,-1-2 0 0 0,-3-1 0 0 0,-1 0 0 0 0,-2 0 0 0 0,-1-1 0 0 0,0-3 0 0 0,0 0 0 0 0,-1 1 0 0 0,3 1 0 0 0,1 2 0 0 0,0-1 0 0 0,-1 0 0 0 0,3 1 0 0 0,-1 1 0 0 0,0 0 0 0 0,1 2 0 0 0,3 0 0 0 0,2 0 0 0 0,0 0 0 0 0,0 0 0 0 0,-1-2 0 0 0,0-1 0 0 0,-1 0 0 0 0,0 1 0 0 0,2 0 0 0 0,-2 1 0 0 0,2 0 0 0 0,-2 1 0 0 0,-2 0 0 0 0,0 1 0 0 0,2-1 0 0 0,2 0 0 0 0,2 1 0 0 0,2-1 0 0 0,0 0 0 0 0,1 0 0 0 0,1 0 0 0 0,-1 1 0 0 0,0-1 0 0 0,1 0 0 0 0,-1 0 0 0 0,0 0 0 0 0,0 0 0 0 0,0 0 0 0 0,0 1 0 0 0,0-1 0 0 0,0 0 0 0 0,0 0 0 0 0,0 0 0 0 0,0 0 0 0 0,0 1 0 0 0,0-1 0 0 0,0 0 0 0 0,0 0 0 0 0,0 0 0 0 0,0 0 0 0 0,0 3 0 0 0,0 1 0 0 0,0-1 0 0 0,0 2 0 0 0,0 1 0 0 0,0-2 0 0 0,0 0 0 0 0,0-2 0 0 0,0 0 0 0 0,0-2 0 0 0,0 0 0 0 0,0 0 0 0 0,0 0 0 0 0,0 0 0 0 0,0 0 0 0 0,0 0 0 0 0,0 0 0 0 0,0 0 0 0 0,0 1 0 0 0,0-1 0 0 0,0 0 0 0 0,0 0 0 0 0,0 0 0 0 0,0 0 0 0 0,3-2 0 0 0,0-1 0 0 0,3-3 0 0 0,2-2 0 0 0,2-3 0 0 0,0-2 0 0 0,1-2 0 0 0,0 0 0 0 0,0 0 0 0 0,0-1 0 0 0,0 1 0 0 0,2-1 0 0 0,1 1 0 0 0,1 0 0 0 0,-3 3 0 0 0,0 0 0 0 0,-3 1 0 0 0,-2 2 0 0 0,-3 1 0 0 0,-2 0 0 0 0,-1 2 0 0 0,-1 1 0 0 0,0 3 0 0 0,-6-2 0 0 0,-4-2 0 0 0,-3-4 0 0 0,-2-1 0 0 0,-3-2 0 0 0,-2-2 0 0 0,-2 0 0 0 0,0 0 0 0 0,1-1 0 0 0,-1 1 0 0 0,-2-1 0 0 0,1 1 0 0 0,1 0 0 0 0,0 0 0 0 0,-2 0 0 0 0,1 0 0 0 0,1 0 0 0 0,0-3 0 0 0,-2-3 0 0 0,-2-3 0 0 0,-2-3 0 0 0,-4-2 0 0 0,-5-1 0 0 0,-1-1 0 0 0,-2 0 0 0 0,0-1 0 0 0,2 1 0 0 0,2 0 0 0 0,2 3 0 0 0,2 4 0 0 0,4 3 0 0 0,1 0 0 0 0,3-1 0 0 0,0-2 0 0 0,2 0 0 0 0,2 2 0 0 0,-1-1 0 0 0,-2-1 0 0 0,-2-2 0 0 0,-2-1 0 0 0,-2-2 0 0 0,-1-1 0 0 0,0 0 0 0 0,-1 0 0 0 0,1-1 0 0 0,-1 1 0 0 0,0-1 0 0 0,1 1 0 0 0,-1-1 0 0 0,1 1 0 0 0,-3 3 0 0 0,-4 0 0 0 0,-4-1 0 0 0,-1 0 0 0 0,0-1 0 0 0,1 0 0 0 0,2-1 0 0 0,4 2 0 0 0,1 1 0 0 0,2 0 0 0 0,-2-1 0 0 0,-9-1 0 0 0,-21-4 0 0 0,-21-2 0 0 0,-18-3 0 0 0,-7-1 0 0 0,2 0 0 0 0,4 1 0 0 0,5 3 0 0 0,16 6 0 0 0,15 3 0 0 0,12 0 0 0 0,6-1 0 0 0,4-1 0 0 0,1-1 0 0 0,0-1 0 0 0,-6-1 0 0 0,-10-2 0 0 0,-2-1 0 0 0,-6 0 0 0 0,1-1 0 0 0,4 2 0 0 0,4 0 0 0 0,5 3 0 0 0,7 2 0 0 0,5 1 0 0 0,6-1 0 0 0,4 0 0 0 0,2-1 0 0 0,-8-2 0 0 0,-12-1 0 0 0,-11-2 0 0 0,-10-1 0 0 0,-7 0 0 0 0,-5-2 0 0 0,4 2 0 0 0,7 0 0 0 0,8 1 0 0 0,6 2 0 0 0,9 0 0 0 0,4 1 0 0 0,5 0 0 0 0,-5 0 0 0 0,-3-1 0 0 0,-7 0 0 0 0,-11-6 0 0 0,-8-3 0 0 0,-5 0 0 0 0,2 2 0 0 0,7 1 0 0 0,6 6 0 0 0,10 5 0 0 0,9 2 0 0 0,8 3 0 0 0,4-1 0 0 0,3 0 0 0 0,4 0 0 0 0,5 0 0 0 0,0-2 0 0 0,2-2 0 0 0,-2-4 0 0 0,2-4 0 0 0,0-4 0 0 0,2-1 0 0 0,1 2 0 0 0,4-1 0 0 0,3 2 0 0 0,4 1 0 0 0,3 2 0 0 0,2 2 0 0 0,1 1 0 0 0,1 0 0 0 0,0 1 0 0 0,-1 1 0 0 0,1-1 0 0 0,-1 0 0 0 0,1 0 0 0 0,-1 0 0 0 0,0 0 0 0 0,0 0 0 0 0,0 0 0 0 0,2-3 0 0 0,5-7 0 0 0,2-4 0 0 0,3-2 0 0 0,2-1 0 0 0,2-1 0 0 0,-1 1 0 0 0,-1 0 0 0 0,-2 3 0 0 0,-2 4 0 0 0,-3 4 0 0 0,-3 3 0 0 0,1 1 0 0 0,2 2 0 0 0,2 3 0 0 0,2 1 0 0 0,3 0 0 0 0,-3-1 0 0 0,1-1 0 0 0,0-1 0 0 0,1 2 0 0 0,1 1 0 0 0,0 2 0 0 0,1-1 0 0 0,-2 0 0 0 0,-4-1 0 0 0,0-2 0 0 0,-3-1 0 0 0,-1-1 0 0 0,1 0 0 0 0,0 1 0 0 0,1 2 0 0 0,0 1 0 0 0,0 2 0 0 0,2 2 0 0 0,1 2 0 0 0,-1 2 0 0 0,0 2 0 0 0,0 0 0 0 0,0 2 0 0 0,2-1 0 0 0,2 0 0 0 0,0 1 0 0 0,2-1 0 0 0,0 0 0 0 0,0 1 0 0 0,0-1 0 0 0,1 0 0 0 0,-1 0 0 0 0,0 0 0 0 0,1 0 0 0 0,-1 0 0 0 0,0 0 0 0 0,0 0 0 0 0,0 0 0 0 0,1 0 0 0 0,-1 0 0 0 0,0 0 0 0 0,0 0 0 0 0,3 0 0 0 0,0 0 0 0 0,3 0 0 0 0,3 0 0 0 0,2 0 0 0 0,3 0 0 0 0,0 0 0 0 0,4 0 0 0 0,1 0 0 0 0,1 0 0 0 0,-2 5 0 0 0,0 4 0 0 0,-4 4 0 0 0,-4 1 0 0 0,-6 2 0 0 0,-7-3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8388 5920 16383 0 0,'5'2'0'0'0,"5"4"0"0"0,5 6 0 0 0,3 6 0 0 0,1 5 0 0 0,-1 4 0 0 0,0 2 0 0 0,0 2 0 0 0,-2 0 0 0 0,0 1 0 0 0,-1-1 0 0 0,0-2 0 0 0,0-4 0 0 0,0-1 0 0 0,0 0 0 0 0,1 2 0 0 0,-1-1 0 0 0,0 0 0 0 0,0-2 0 0 0,0 1 0 0 0,0-1 0 0 0,0-2 0 0 0,0-3 0 0 0,1 2 0 0 0,-4 0 0 0 0,0 1 0 0 0,-3 0 0 0 0,-2-1 0 0 0,-3-1 0 0 0,-2-2 0 0 0,1-1 0 0 0,3 0 0 0 0,0-1 0 0 0,0 0 0 0 0,-2 0 0 0 0,1 0 0 0 0,2 0 0 0 0,1 0 0 0 0,-2 0 0 0 0,-2 0 0 0 0,-1 0 0 0 0,-1 0 0 0 0,1 0 0 0 0,0 1 0 0 0,0-1 0 0 0,0 0 0 0 0,-2 0 0 0 0,0 0 0 0 0,2 0 0 0 0,1 1 0 0 0,-1-1 0 0 0,-1 0 0 0 0,0 0 0 0 0,-1 0 0 0 0,0 0 0 0 0,-1 0 0 0 0,0 1 0 0 0,0-1 0 0 0,0 0 0 0 0,-1 0 0 0 0,1 0 0 0 0,0 0 0 0 0,0 1 0 0 0,0-1 0 0 0,0 0 0 0 0,0 0 0 0 0,0 0 0 0 0,0 0 0 0 0,0 1 0 0 0,0-1 0 0 0,0 0 0 0 0,0 0 0 0 0,0 0 0 0 0,0 0 0 0 0,0 0 0 0 0,0 1 0 0 0,0-1 0 0 0,0 0 0 0 0,0 0 0 0 0,0 0 0 0 0,0 0 0 0 0,0 1 0 0 0,0-1 0 0 0,0 0 0 0 0,0 0 0 0 0,0 0 0 0 0,0 0 0 0 0,0 0 0 0 0,0 1 0 0 0,0-1 0 0 0,0 0 0 0 0,0 0 0 0 0,0 0 0 0 0,0 0 0 0 0,0 1 0 0 0,0-1 0 0 0,0 0 0 0 0,0 0 0 0 0,0 0 0 0 0,-2 0 0 0 0,-4 1 0 0 0,-4-1 0 0 0,-2 0 0 0 0,-1 0 0 0 0,-2 0 0 0 0,-1-2 0 0 0,0-4 0 0 0,0-1 0 0 0,1 2 0 0 0,-3 0 0 0 0,-1 2 0 0 0,-2 2 0 0 0,-1-3 0 0 0,-1 1 0 0 0,1 0 0 0 0,-1-2 0 0 0,-3 0 0 0 0,0 1 0 0 0,0-1 0 0 0,2-3 0 0 0,4-2 0 0 0,1-2 0 0 0,2-2 0 0 0,1-1 0 0 0,1 0 0 0 0,1 0 0 0 0,0-1 0 0 0,3 1 0 0 0,-1-1 0 0 0,0 1 0 0 0,-1 0 0 0 0,1 0 0 0 0,1 0 0 0 0,1 0 0 0 0,1 0 0 0 0,-1 0 0 0 0,-1 0 0 0 0,-1 0 0 0 0,1-3 0 0 0,3-3 0 0 0,3-3 0 0 0,0-1 0 0 0,0-1 0 0 0,2 2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16916 7311 16383 0 0,'0'15'0'0'0,"0"26"0"0"0,0 14 0 0 0,0 13 0 0 0,0 8 0 0 0,0 5 0 0 0,0 4 0 0 0,0-6 0 0 0,0-2 0 0 0,4 9 0 0 0,2 12 0 0 0,0 10 0 0 0,-1 10 0 0 0,-2-1 0 0 0,-1-7 0 0 0,-1-8 0 0 0,0-7 0 0 0,-1-5 0 0 0,3-4 0 0 0,5-3 0 0 0,6 8 0 0 0,0 10 0 0 0,-2 10 0 0 0,-3 0 0 0 0,-4-11 0 0 0,-1-14 0 0 0,-3-14 0 0 0,-1-5 0 0 0,3-6 0 0 0,0-5 0 0 0,0-5 0 0 0,3 5 0 0 0,0 5 0 0 0,4 16 0 0 0,5 17 0 0 0,0 6 0 0 0,-3-5 0 0 0,-1-11 0 0 0,-2-11 0 0 0,-2-14 0 0 0,-3-11 0 0 0,-2-9 0 0 0,-1-5 0 0 0,-1-4 0 0 0,0-2 0 0 0,-1-3 0 0 0,1-3 0 0 0,-1-3 0 0 0,1-2 0 0 0,0-1 0 0 0,1-4 0 0 0,2-3 0 0 0,3-4 0 0 0,3-2 0 0 0,5-2 0 0 0,3-1 0 0 0,3-1 0 0 0,2 1 0 0 0,1-1 0 0 0,0 0 0 0 0,1 1 0 0 0,-1 0 0 0 0,1-3 0 0 0,-1-3 0 0 0,0-3 0 0 0,0-3 0 0 0,0-2 0 0 0,2 2 0 0 0,1 2 0 0 0,5 4 0 0 0,5 2 0 0 0,4 2 0 0 0,3 1 0 0 0,2 1 0 0 0,8 1 0 0 0,2-1 0 0 0,7 1 0 0 0,-1-1 0 0 0,5 1 0 0 0,-2-1 0 0 0,2 0 0 0 0,-2 0 0 0 0,2 0 0 0 0,4 0 0 0 0,-2 0 0 0 0,1 0 0 0 0,4 0 0 0 0,-3 0 0 0 0,-6 0 0 0 0,-5 0 0 0 0,-5 0 0 0 0,-4 0 0 0 0,-2 0 0 0 0,-2 0 0 0 0,6 0 0 0 0,7 0 0 0 0,2 0 0 0 0,-1 0 0 0 0,-4 0 0 0 0,-2 0 0 0 0,2 0 0 0 0,1 0 0 0 0,-2 0 0 0 0,-5 0 0 0 0,-6 0 0 0 0,-5 0 0 0 0,-4 0 0 0 0,-3 0 0 0 0,1 0 0 0 0,-1 0 0 0 0,1 0 0 0 0,-1 0 0 0 0,-1 0 0 0 0,-3 0 0 0 0,-3 0 0 0 0,-4 0 0 0 0,-3 0 0 0 0,-4-5 0 0 0,-5-16 0 0 0,-3-18 0 0 0,-8-26 0 0 0,-13-24 0 0 0,-7-12 0 0 0,-3 3 0 0 0,0 10 0 0 0,2 14 0 0 0,-1 15 0 0 0,2 13 0 0 0,2 8 0 0 0,1 6 0 0 0,2 3 0 0 0,1 1 0 0 0,0 3 0 0 0,1 4 0 0 0,1 1 0 0 0,-1 3 0 0 0,0 2 0 0 0,0-1 0 0 0,0 2 0 0 0,0-1 0 0 0,0 1 0 0 0,0-1 0 0 0,2 0 0 0 0,1 0 0 0 0,0 0 0 0 0,0 0 0 0 0,-1 0 0 0 0,-1 0 0 0 0,-1-3 0 0 0,0-7 0 0 0,-1-7 0 0 0,0-7 0 0 0,-5-12 0 0 0,-3-12 0 0 0,0-4 0 0 0,1-4 0 0 0,0 0 0 0 0,2-1 0 0 0,1 2 0 0 0,1 0 0 0 0,0 3 0 0 0,1 4 0 0 0,1 5 0 0 0,2 4 0 0 0,3 4 0 0 0,1 1 0 0 0,2 1 0 0 0,1 1 0 0 0,2 1 0 0 0,-1-1 0 0 0,2 3 0 0 0,-2 4 0 0 0,1 3 0 0 0,1 3 0 0 0,1 5 0 0 0,2 4 0 0 0,1 5 0 0 0,1 2 0 0 0,0 2 0 0 0,0 2 0 0 0,0 1 0 0 0,1 1 0 0 0,-1 1 0 0 0,0 0 0 0 0,0-2 0 0 0,-3 0 0 0 0,-2-4 0 0 0,-5-4 0 0 0,1-3 0 0 0,1-3 0 0 0,2-5 0 0 0,3-2 0 0 0,1-4 0 0 0,1 0 0 0 0,1 1 0 0 0,0 2 0 0 0,0 1 0 0 0,1 2 0 0 0,-3 1 0 0 0,-2 1 0 0 0,1-1 0 0 0,1 4 0 0 0,0 3 0 0 0,1 3 0 0 0,0 3 0 0 0,-2 2 0 0 0,0 0 0 0 0,0 2 0 0 0,0-1 0 0 0,1 1 0 0 0,1-1 0 0 0,-2 0 0 0 0,-3-2 0 0 0,-1-4 0 0 0,2-4 0 0 0,-2-2 0 0 0,-2-2 0 0 0,0-1 0 0 0,0 0 0 0 0,1-1 0 0 0,-1 0 0 0 0,2 0 0 0 0,-2 0 0 0 0,2 0 0 0 0,-1 1 0 0 0,1 0 0 0 0,2 2 0 0 0,-2 4 0 0 0,2 3 0 0 0,0 2 0 0 0,0 3 0 0 0,-3 0 0 0 0,1 2 0 0 0,-2-1 0 0 0,-2 1 0 0 0,-1-1 0 0 0,-1 0 0 0 0,1 0 0 0 0,1 0 0 0 0,-2 3 0 0 0,1 3 0 0 0,-2 3 0 0 0,0 2 0 0 0,-1 3 0 0 0,0 1 0 0 0,0 0 0 0 0,2 22 0 0 0,4 39 0 0 0,3 42 0 0 0,2 24 0 0 0,3 6 0 0 0,1-7 0 0 0,0-11 0 0 0,1-16 0 0 0,-4-17 0 0 0,-3-14 0 0 0,0-14 0 0 0,-3-10 0 0 0,1-9 0 0 0,1-6 0 0 0,3-7 0 0 0,1-3 0 0 0,2-4 0 0 0,-2 0 0 0 0,-1-2 0 0 0,-1 1 0 0 0,-1 0 0 0 0,1 0 0 0 0,2 1 0 0 0,-1-3 0 0 0,0-3 0 0 0,-3-3 0 0 0,-2-3 0 0 0,-2-1 0 0 0,-2-2 0 0 0,-2 0 0 0 0,0-1 0 0 0,-1 0 0 0 0,1 1 0 0 0,-1-1 0 0 0,1 1 0 0 0,-1 0 0 0 0,1 0 0 0 0,-3 0 0 0 0,-3 0 0 0 0,-4 0 0 0 0,-2 0 0 0 0,-5 0 0 0 0,-4 0 0 0 0,-5 0 0 0 0,-3 0 0 0 0,1 0 0 0 0,-2-6 0 0 0,2-5 0 0 0,3-3 0 0 0,3-1 0 0 0,3-2 0 0 0,2-2 0 0 0,1-3 0 0 0,1-4 0 0 0,0-2 0 0 0,0-1 0 0 0,0 1 0 0 0,0 3 0 0 0,0 1 0 0 0,0 2 0 0 0,0 1 0 0 0,0 3 0 0 0,-1 1 0 0 0,1 1 0 0 0,0-1 0 0 0,-1-4 0 0 0,1-3 0 0 0,0-3 0 0 0,-2-6 0 0 0,-1-7 0 0 0,0-1 0 0 0,3 2 0 0 0,3 7 0 0 0,5 5 0 0 0,2 5 0 0 0,3 4 0 0 0,2 4 0 0 0,0 3 0 0 0,1 3 0 0 0,-1 0 0 0 0,1-1 0 0 0,-1-2 0 0 0,0-1 0 0 0,1-1 0 0 0,-2-2 0 0 0,1 0 0 0 0,0 0 0 0 0,3 0 0 0 0,0-1 0 0 0,2 1 0 0 0,4-1 0 0 0,2 1 0 0 0,2 0 0 0 0,1 0 0 0 0,1-1 0 0 0,0 1 0 0 0,1 0 0 0 0,-1 0 0 0 0,1 0 0 0 0,-3-3 0 0 0,-4-3 0 0 0,-3-3 0 0 0,-3-4 0 0 0,-2 0 0 0 0,-1-3 0 0 0,-1 3 0 0 0,1 3 0 0 0,1 4 0 0 0,5 2 0 0 0,2 2 0 0 0,4 2 0 0 0,1 3 0 0 0,2 1 0 0 0,0 0 0 0 0,1-2 0 0 0,0 0 0 0 0,-1-1 0 0 0,1 0 0 0 0,-1-1 0 0 0,0 0 0 0 0,0-1 0 0 0,0 1 0 0 0,0 0 0 0 0,0-1 0 0 0,0 1 0 0 0,0 0 0 0 0,0 0 0 0 0,0 0 0 0 0,0-1 0 0 0,0 1 0 0 0,0-3 0 0 0,3-3 0 0 0,5-1 0 0 0,8 1 0 0 0,5 2 0 0 0,4 1 0 0 0,4-2 0 0 0,2 1 0 0 0,0 0 0 0 0,1 1 0 0 0,-1 1 0 0 0,0 1 0 0 0,0 1 0 0 0,0 0 0 0 0,0 2 0 0 0,-3 2 0 0 0,-2-1 0 0 0,1 0 0 0 0,-2 1 0 0 0,0 1 0 0 0,-1 1 0 0 0,-3 3 0 0 0,0-1 0 0 0,0-1 0 0 0,-2 0 0 0 0,-1 2 0 0 0,1-1 0 0 0,1 1 0 0 0,1-1 0 0 0,0 1 0 0 0,2-2 0 0 0,1 1 0 0 0,6 2 0 0 0,1 1 0 0 0,6-1 0 0 0,0 0 0 0 0,0 1 0 0 0,-4 1 0 0 0,-2 1 0 0 0,-5 1 0 0 0,-3 1 0 0 0,-3 0 0 0 0,-3 0 0 0 0,-1 0 0 0 0,1 0 0 0 0,1 0 0 0 0,0 1 0 0 0,-1-1 0 0 0,-1 0 0 0 0,0 0 0 0 0,0 0 0 0 0,-1 0 0 0 0,0 0 0 0 0,0 0 0 0 0,0 0 0 0 0,0 0 0 0 0,0 0 0 0 0,1 0 0 0 0,-1 0 0 0 0,0 0 0 0 0,0 0 0 0 0,0 0 0 0 0,0 0 0 0 0,0 2 0 0 0,1 4 0 0 0,-1 4 0 0 0,0 1 0 0 0,0 3 0 0 0,0 1 0 0 0,0 1 0 0 0,1 0 0 0 0,-1-1 0 0 0,0 1 0 0 0,0 0 0 0 0,0-1 0 0 0,0 3 0 0 0,0 3 0 0 0,1 7 0 0 0,0 7 0 0 0,0 5 0 0 0,0 5 0 0 0,0 3 0 0 0,0-2 0 0 0,0 0 0 0 0,-3-3 0 0 0,-3-4 0 0 0,-4 0 0 0 0,0 2 0 0 0,-1-2 0 0 0,-1 1 0 0 0,-2-1 0 0 0,2-3 0 0 0,0-4 0 0 0,-1-5 0 0 0,3-5 0 0 0,-1-4 0 0 0,-1-1 0 0 0,1-2 0 0 0,1-1 0 0 0,-2-2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4881 5741 16383 0 0,'2'0'0'0'0,"1"0"0"0"0,3 0 0 0 0,3 0 0 0 0,1 0 0 0 0,0 0 0 0 0,2 0 0 0 0,0 0 0 0 0,1 0 0 0 0,2 0 0 0 0,-1 0 0 0 0,2 0 0 0 0,-1 0 0 0 0,0 0 0 0 0,1 0 0 0 0,-1 0 0 0 0,0 0 0 0 0,0 0 0 0 0,1 0 0 0 0,-1 0 0 0 0,0 0 0 0 0,0 0 0 0 0,0 0 0 0 0,0 0 0 0 0,3 0 0 0 0,3 0 0 0 0,4 0 0 0 0,-1 0 0 0 0,2 0 0 0 0,1 0 0 0 0,-2 0 0 0 0,-2 0 0 0 0,-2 0 0 0 0,-3 0 0 0 0,-1 0 0 0 0,-2 0 0 0 0,0 0 0 0 0,0 0 0 0 0,0 0 0 0 0,-1 0 0 0 0,1 0 0 0 0,0 0 0 0 0,0 0 0 0 0,0 0 0 0 0,0 0 0 0 0,1 0 0 0 0,-1 0 0 0 0,0 0 0 0 0,0 0 0 0 0,0 0 0 0 0,0 3 0 0 0,1 3 0 0 0,1 0 0 0 0,4 3 0 0 0,4 1 0 0 0,2 3 0 0 0,2 0 0 0 0,1 2 0 0 0,-2 0 0 0 0,0 1 0 0 0,-3-3 0 0 0,-3-4 0 0 0,-2 0 0 0 0,-3 0 0 0 0,-1 2 0 0 0,-1 1 0 0 0,3 2 0 0 0,2-2 0 0 0,2-1 0 0 0,-2 1 0 0 0,0-2 0 0 0,0 0 0 0 0,0 1 0 0 0,2-1 0 0 0,0-3 0 0 0,-2 0 0 0 0,-1 2 0 0 0,-2-1 0 0 0,-1 1 0 0 0,0-1 0 0 0,-1-2 0 0 0,0 0 0 0 0,-1 1 0 0 0,-3 0 0 0 0,1 2 0 0 0,0-1 0 0 0,1-1 0 0 0,1 0 0 0 0,0-1 0 0 0,0-2 0 0 0,2 2 0 0 0,-1 2 0 0 0,0 2 0 0 0,3 2 0 0 0,3-1 0 0 0,4 1 0 0 0,2 0 0 0 0,2 0 0 0 0,1 2 0 0 0,1 1 0 0 0,0-1 0 0 0,3 2 0 0 0,1-1 0 0 0,0 1 0 0 0,-2-1 0 0 0,0 1 0 0 0,-4-3 0 0 0,-1-2 0 0 0,-3-1 0 0 0,-4-4 0 0 0,1 1 0 0 0,1 1 0 0 0,2-1 0 0 0,2-1 0 0 0,-1-2 0 0 0,0 1 0 0 0,4 3 0 0 0,2-1 0 0 0,4 2 0 0 0,2 2 0 0 0,-2 1 0 0 0,-1 0 0 0 0,1-4 0 0 0,0-2 0 0 0,-1 0 0 0 0,-2 2 0 0 0,-1 2 0 0 0,0-1 0 0 0,-4-2 0 0 0,-4-2 0 0 0,-3-2 0 0 0,-3-1 0 0 0,-2-1 0 0 0,0 1 0 0 0,-2 1 0 0 0,3 3 0 0 0,1-1 0 0 0,0 0 0 0 0,-1 1 0 0 0,3 3 0 0 0,2 1 0 0 0,3 0 0 0 0,2-2 0 0 0,2 0 0 0 0,1-1 0 0 0,1-2 0 0 0,3 1 0 0 0,0 0 0 0 0,1 1 0 0 0,-1 1 0 0 0,2 4 0 0 0,0 1 0 0 0,-1 1 0 0 0,-4-1 0 0 0,-5-1 0 0 0,-3 0 0 0 0,-4-2 0 0 0,0 1 0 0 0,0 0 0 0 0,-2 1 0 0 0,0 1 0 0 0,2 1 0 0 0,0 1 0 0 0,0 0 0 0 0,-2 0 0 0 0,3 0 0 0 0,-1 1 0 0 0,3-4 0 0 0,-1 0 0 0 0,-1-2 0 0 0,-1-1 0 0 0,1 1 0 0 0,3 1 0 0 0,2 2 0 0 0,-1-2 0 0 0,1 0 0 0 0,2 1 0 0 0,1 1 0 0 0,1 0 0 0 0,0 1 0 0 0,-1 1 0 0 0,-4-2 0 0 0,0-2 0 0 0,-2-1 0 0 0,-2-3 0 0 0,-2-3 0 0 0,-1-2 0 0 0,-1-1 0 0 0,-1-1 0 0 0,0-1 0 0 0,0 3 0 0 0,-1 1 0 0 0,1 0 0 0 0,0 0 0 0 0,0-2 0 0 0,0 0 0 0 0,0 0 0 0 0,1-1 0 0 0,-1 0 0 0 0,0 3 0 0 0,3 0 0 0 0,3 0 0 0 0,3 0 0 0 0,3 1 0 0 0,0 0 0 0 0,-1 0 0 0 0,-1-1 0 0 0,-2-1 0 0 0,-4-1 0 0 0,-1 0 0 0 0,-1-1 0 0 0,-2 0 0 0 0,0 2 0 0 0,0 1 0 0 0,-1 0 0 0 0,1 0 0 0 0,2 1 0 0 0,4 3 0 0 0,1 3 0 0 0,-1 0 0 0 0,1 0 0 0 0,0 2 0 0 0,-2-2 0 0 0,-1 0 0 0 0,-2 2 0 0 0,-1-3 0 0 0,0-1 0 0 0,-1-3 0 0 0,0-2 0 0 0,-2-2 0 0 0,-1-1 0 0 0,0 0 0 0 0,0 0 0 0 0,1-1 0 0 0,0 1 0 0 0,-1-1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16922 8159 16383 0 0,'9'-7'0'0'0,"12"-4"0"0"0,12-7 0 0 0,5-3 0 0 0,5 0 0 0 0,2 0 0 0 0,0 4 0 0 0,-3 4 0 0 0,-3 6 0 0 0,-6 2 0 0 0,-4 4 0 0 0,-3 0 0 0 0,-5 2 0 0 0,1 0 0 0 0,0 0 0 0 0,3 0 0 0 0,1-1 0 0 0,2 1 0 0 0,2-1 0 0 0,0 0 0 0 0,0 0 0 0 0,-2 0 0 0 0,-3 0 0 0 0,-4 0 0 0 0,-2 0 0 0 0,-2 0 0 0 0,-2 0 0 0 0,0 0 0 0 0,0 0 0 0 0,-1 0 0 0 0,1 0 0 0 0,-1 0 0 0 0,1 0 0 0 0,3 0 0 0 0,3 0 0 0 0,3 0 0 0 0,3 0 0 0 0,0 0 0 0 0,0 0 0 0 0,-3 0 0 0 0,-1 0 0 0 0,-3 0 0 0 0,-3 0 0 0 0,0 0 0 0 0,1 0 0 0 0,3 0 0 0 0,3 0 0 0 0,2 0 0 0 0,3 0 0 0 0,3 0 0 0 0,3 0 0 0 0,-1 0 0 0 0,0 0 0 0 0,-1 0 0 0 0,-4 0 0 0 0,-3 0 0 0 0,-2 0 0 0 0,-3 0 0 0 0,2 0 0 0 0,1 0 0 0 0,1 0 0 0 0,6 0 0 0 0,4 0 0 0 0,5 0 0 0 0,3 0 0 0 0,-1 0 0 0 0,-1 0 0 0 0,-4 0 0 0 0,-2 0 0 0 0,-2 0 0 0 0,-4 0 0 0 0,-5 0 0 0 0,-3 0 0 0 0,-3 0 0 0 0,-2 0 0 0 0,-2 0 0 0 0,1 0 0 0 0,-1 0 0 0 0,1 0 0 0 0,-1 0 0 0 0,1 0 0 0 0,0 0 0 0 0,0 0 0 0 0,0 0 0 0 0,0 0 0 0 0,0 0 0 0 0,0 0 0 0 0,1 0 0 0 0,-1 0 0 0 0,0 2 0 0 0,0 4 0 0 0,0 1 0 0 0,1-1 0 0 0,-1-2 0 0 0,0-1 0 0 0,0-1 0 0 0,-2-1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7741 6343 16383 0 0,'3'0'0'0'0,"3"0"0"0"0,3 0 0 0 0,3 0 0 0 0,2 0 0 0 0,1 0 0 0 0,0 0 0 0 0,1 0 0 0 0,0 0 0 0 0,-1 0 0 0 0,1 0 0 0 0,-1 0 0 0 0,1 0 0 0 0,-1 0 0 0 0,0 0 0 0 0,0 0 0 0 0,0 0 0 0 0,1 0 0 0 0,-1 0 0 0 0,-5 0 0 0 0,-7 0 0 0 0,-7 0 0 0 0,-4 0 0 0 0,-5 0 0 0 0,-1 0 0 0 0,-1 0 0 0 0,1 0 0 0 0,3 0 0 0 0,0 0 0 0 0,1 0 0 0 0,-1 0 0 0 0,0 0 0 0 0,0 0 0 0 0,2 0 0 0 0,0 0 0 0 0,0 0 0 0 0,-2 0 0 0 0,0 0 0 0 0,0 0 0 0 0,3 2 0 0 0,2 4 0 0 0,2 2 0 0 0,2 1 0 0 0,2 1 0 0 0,0 1 0 0 0,0-1 0 0 0,0 1 0 0 0,1 1 0 0 0,-1 1 0 0 0,0 1 0 0 0,1 0 0 0 0,-1-2 0 0 0,2-3 0 0 0,4-3 0 0 0,4-2 0 0 0,1-2 0 0 0,3-1 0 0 0,1-1 0 0 0,1-1 0 0 0,0 0 0 0 0,-1 1 0 0 0,1 0 0 0 0,0-1 0 0 0,-1 1 0 0 0,0 0 0 0 0,1 0 0 0 0,-3 0 0 0 0,0 0 0 0 0,-4-3 0 0 0,-3-3 0 0 0,-2-1 0 0 0,-3-2 0 0 0,0-1 0 0 0,-1 1 0 0 0,-1 0 0 0 0,0-2 0 0 0,1 2 0 0 0,-1-2 0 0 0,1 0 0 0 0,0-2 0 0 0,0-1 0 0 0,0 0 0 0 0,0-1 0 0 0,0-1 0 0 0,0 1 0 0 0,0 2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17441 7769 16383 0 0,'0'2'0'0'0,"0"4"0"0"0,3 3 0 0 0,0 3 0 0 0,3-1 0 0 0,2 1 0 0 0,4 0 0 0 0,-2 1 0 0 0,1-1 0 0 0,1-4 0 0 0,1-2 0 0 0,-1-3 0 0 0,0-1 0 0 0,0-2 0 0 0,-2 0 0 0 0,1-1 0 0 0,-1 1 0 0 0,2-1 0 0 0,0 1 0 0 0,2 0 0 0 0,0 0 0 0 0,1 0 0 0 0,0 0 0 0 0,1 0 0 0 0,-1 0 0 0 0,-2-2 0 0 0,-4-1 0 0 0,-3-3 0 0 0,-3-3 0 0 0,-1-2 0 0 0,-2-2 0 0 0,0-1 0 0 0,-1 2 0 0 0,0-1 0 0 0,1 1 0 0 0,-1-2 0 0 0,1 0 0 0 0,0 0 0 0 0,0-1 0 0 0,0 0 0 0 0,0-1 0 0 0,0 1 0 0 0,0 0 0 0 0,0 0 0 0 0,-1 2 0 0 0,-2 4 0 0 0,-2 3 0 0 0,-1 2 0 0 0,-2 3 0 0 0,-3 1 0 0 0,-1 0 0 0 0,-2 1 0 0 0,-1 0 0 0 0,0-1 0 0 0,-1 1 0 0 0,1-1 0 0 0,-1 0 0 0 0,1 0 0 0 0,-1 0 0 0 0,1 0 0 0 0,0 0 0 0 0,0 0 0 0 0,2 3 0 0 0,4 3 0 0 0,3 3 0 0 0,3 3 0 0 0,2 1 0 0 0,0 2 0 0 0,2 1 0 0 0,-1 0 0 0 0,1 0 0 0 0,0-1 0 0 0,-1 1 0 0 0,0-1 0 0 0,0 1 0 0 0,1-1 0 0 0,-1-1 0 0 0,0-2 0 0 0,2-3 0 0 0,4-3 0 0 0,3-2 0 0 0,3-2 0 0 0,2-2 0 0 0,1 0 0 0 0,-2-3 0 0 0,-3-4 0 0 0,-1-3 0 0 0,-2-2 0 0 0,-2-2 0 0 0,-2-1 0 0 0,1 2 0 0 0,0 0 0 0 0,0 1 0 0 0,-2-1 0 0 0,2-1 0 0 0,0 0 0 0 0,0-1 0 0 0,1 3 0 0 0,1 3 0 0 0,2 3 0 0 0,1 2 0 0 0,2 3 0 0 0,-1 1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7503 6839 16383 0 0,'0'2'0'0'0,"0"4"0"0"0,0 3 0 0 0,0 3 0 0 0,0 2 0 0 0,0 1 0 0 0,0 1 0 0 0,0-1 0 0 0,0 1 0 0 0,0 0 0 0 0,0 0 0 0 0,3-4 0 0 0,3-2 0 0 0,3-4 0 0 0,3-3 0 0 0,1-2 0 0 0,2-1 0 0 0,1 0 0 0 0,0-1 0 0 0,0 1 0 0 0,-1-1 0 0 0,1 1 0 0 0,-1-1 0 0 0,1 1 0 0 0,-1 0 0 0 0,-3-2 0 0 0,-2-4 0 0 0,-5-4 0 0 0,-1-2 0 0 0,-3-1 0 0 0,-1-2 0 0 0,0-1 0 0 0,-1 2 0 0 0,0 1 0 0 0,1 2 0 0 0,-1 1 0 0 0,1 0 0 0 0,0 1 0 0 0,0 0 0 0 0,0 0 0 0 0,0 1 0 0 0,0-1 0 0 0,0-2 0 0 0,0-1 0 0 0,0-1 0 0 0,0-2 0 0 0,0 0 0 0 0,-2 0 0 0 0,-4 0 0 0 0,-4-1 0 0 0,-2 1 0 0 0,-1-1 0 0 0,-2 1 0 0 0,-1 2 0 0 0,3 4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18388 8540 16383 0 0,'0'3'0'0'0,"0"3"0"0"0,0 3 0 0 0,0 3 0 0 0,0 2 0 0 0,0 1 0 0 0,0 1 0 0 0,0-1 0 0 0,0 1 0 0 0,0 0 0 0 0,0-1 0 0 0,0 1 0 0 0,0-1 0 0 0,0 0 0 0 0,0 1 0 0 0,0-1 0 0 0,0 0 0 0 0,-3 0 0 0 0,-3 0 0 0 0,-3 0 0 0 0,-3 0 0 0 0,-2-2 0 0 0,-1-4 0 0 0,0-3 0 0 0,-1-3 0 0 0,0-1 0 0 0,1-2 0 0 0,3-1 0 0 0,2-2 0 0 0,4-3 0 0 0,2-4 0 0 0,3-5 0 0 0,0-3 0 0 0,1-3 0 0 0,1-3 0 0 0,0 0 0 0 0,-1-2 0 0 0,1-1 0 0 0,-1-1 0 0 0,0-1 0 0 0,0 2 0 0 0,0 3 0 0 0,0 3 0 0 0,0 2 0 0 0,0 2 0 0 0,0 2 0 0 0,0 0 0 0 0,0 0 0 0 0,0 0 0 0 0,0 1 0 0 0,0-1 0 0 0,0 0 0 0 0,0 0 0 0 0,0 0 0 0 0,0 0 0 0 0,0 0 0 0 0,0 0 0 0 0,0-1 0 0 0,0 4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1367 5876 16383 0 0,'21'-21'0'0'0,"20"-19"0"0"0,8-9 0 0 0,-2 1 0 0 0,-5 7 0 0 0,-8 9 0 0 0,-8 11 0 0 0,-6 9 0 0 0,-7 6 0 0 0,-3 4 0 0 0,0 3 0 0 0,0-2 0 0 0,18-15 0 0 0,50-43 0 0 0,43-43 0 0 0,47-43 0 0 0,40-34 0 0 0,16-10 0 0 0,-21 19 0 0 0,-39 36 0 0 0,-45 38 0 0 0,-39 35 0 0 0,-31 29 0 0 0,-23 18 0 0 0,-13 13 0 0 0,-9 6 0 0 0,-2 3 0 0 0,-2-1 0 0 0,2-1 0 0 0,2-2 0 0 0,1-1 0 0 0,2-2 0 0 0,4 0 0 0 0,8-4 0 0 0,11-4 0 0 0,8-5 0 0 0,8-2 0 0 0,1-2 0 0 0,-2 1 0 0 0,-2 4 0 0 0,-7 4 0 0 0,-6 2 0 0 0,-5 3 0 0 0,-5 2 0 0 0,-2 0 0 0 0,-2 0 0 0 0,2 1 0 0 0,7 0 0 0 0,14-1 0 0 0,16 1 0 0 0,14-5 0 0 0,4-1 0 0 0,-5 0 0 0 0,-11 1 0 0 0,-13 1 0 0 0,-10 1 0 0 0,-10 1 0 0 0,-4 1 0 0 0,-4 0 0 0 0,-2 0 0 0 0,0 0 0 0 0,3 0 0 0 0,4 1 0 0 0,5-1 0 0 0,2 0 0 0 0,3 0 0 0 0,2 0 0 0 0,3 0 0 0 0,1 0 0 0 0,-3 0 0 0 0,-4 0 0 0 0,-4 0 0 0 0,-5 0 0 0 0,-2 0 0 0 0,1 0 0 0 0,5 0 0 0 0,8 0 0 0 0,6 0 0 0 0,2 0 0 0 0,0 0 0 0 0,-1 0 0 0 0,-6 0 0 0 0,-4 0 0 0 0,-6 0 0 0 0,-3 0 0 0 0,-3 0 0 0 0,-2 3 0 0 0,0 3 0 0 0,-1 4 0 0 0,0 3 0 0 0,1 2 0 0 0,0 1 0 0 0,0 1 0 0 0,3 3 0 0 0,1 4 0 0 0,0 3 0 0 0,-1 2 0 0 0,0 3 0 0 0,-2 1 0 0 0,1 0 0 0 0,-2-2 0 0 0,-2-4 0 0 0,-4-4 0 0 0,-4-2 0 0 0,-3-3 0 0 0,-1 1 0 0 0,1 4 0 0 0,3 3 0 0 0,3 2 0 0 0,0 3 0 0 0,2 1 0 0 0,-2 1 0 0 0,-1-2 0 0 0,-1-4 0 0 0,3-1 0 0 0,1-2 0 0 0,3-2 0 0 0,-2-3 0 0 0,-3 0 0 0 0,-3 0 0 0 0,-2 1 0 0 0,-2 0 0 0 0,-2-1 0 0 0,0-1 0 0 0,0-1 0 0 0,-1-1 0 0 0,1-3 0 0 0,-1 0 0 0 0,1 0 0 0 0,0 1 0 0 0,0 0 0 0 0,0 2 0 0 0,0-1 0 0 0,0 2 0 0 0,0-1 0 0 0,0 1 0 0 0,0-1 0 0 0,0 1 0 0 0,0-1 0 0 0,0-2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5459 6036 16383 0 0,'-2'0'0'0'0,"-4"0"0"0"0,-4 0 0 0 0,-1 0 0 0 0,-3 0 0 0 0,-1 0 0 0 0,-1 0 0 0 0,0 0 0 0 0,1 0 0 0 0,-1 5 0 0 0,3 7 0 0 0,1 7 0 0 0,0 5 0 0 0,-1 1 0 0 0,0-1 0 0 0,-1-3 0 0 0,0-1 0 0 0,-1-5 0 0 0,0-4 0 0 0,2-4 0 0 0,4 0 0 0 0,3 0 0 0 0,2 1 0 0 0,5 0 0 0 0,5-1 0 0 0,4-3 0 0 0,2-1 0 0 0,3-1 0 0 0,0-2 0 0 0,1 0 0 0 0,0 0 0 0 0,0 0 0 0 0,0-1 0 0 0,0 1 0 0 0,-1 0 0 0 0,0 0 0 0 0,0 0 0 0 0,1-1 0 0 0,1 1 0 0 0,2 0 0 0 0,2 1 0 0 0,0-1 0 0 0,-1 0 0 0 0,-1 0 0 0 0,-1 0 0 0 0,-2 2 0 0 0,0 2 0 0 0,0-1 0 0 0,-1-1 0 0 0,-1 0 0 0 0,1 0 0 0 0,-1-2 0 0 0,-2 0 0 0 0,-3-2 0 0 0,-3-4 0 0 0,-2-4 0 0 0,-2-2 0 0 0,-2-2 0 0 0,0-1 0 0 0,-1 0 0 0 0,1-1 0 0 0,-1 0 0 0 0,1 0 0 0 0,-6-2 0 0 0,-6-3 0 0 0,-6-1 0 0 0,-6-2 0 0 0,-1 1 0 0 0,-2-1 0 0 0,2 1 0 0 0,0-1 0 0 0,1 2 0 0 0,2 1 0 0 0,3 2 0 0 0,1 2 0 0 0,2 0 0 0 0,1 4 0 0 0,2 7 0 0 0,5 9 0 0 0,2 9 0 0 0,3 9 0 0 0,2 4 0 0 0,1 5 0 0 0,1-2 0 0 0,-1-2 0 0 0,1-3 0 0 0,0-3 0 0 0,-1-2 0 0 0,0-2 0 0 0,0-1 0 0 0,0 0 0 0 0,0 0 0 0 0,0-1 0 0 0,0 1 0 0 0,0 0 0 0 0,0 0 0 0 0,0 0 0 0 0,0 0 0 0 0,0 0 0 0 0,0 0 0 0 0,0 0 0 0 0,0 1 0 0 0,0-1 0 0 0,0-1 0 0 0,0-2 0 0 0,3 0 0 0 0,3 0 0 0 0,3-2 0 0 0,3-2 0 0 0,2-3 0 0 0,1-2 0 0 0,0-2 0 0 0,1-1 0 0 0,0 0 0 0 0,0-1 0 0 0,-1 1 0 0 0,1-3 0 0 0,-4-4 0 0 0,-2-2 0 0 0,-5-3 0 0 0,-4 1 0 0 0,-6 2 0 0 0,-4 2 0 0 0,-3 3 0 0 0,-2 2 0 0 0,-2 2 0 0 0,0 0 0 0 0,0 0 0 0 0,0 3 0 0 0,0 4 0 0 0,0 2 0 0 0,3 4 0 0 0,4 1 0 0 0,3 1 0 0 0,3 0 0 0 0,1 1 0 0 0,5-3 0 0 0,3-3 0 0 0,4-4 0 0 0,3-2 0 0 0,-1-3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17532 8779 16383 0 0,'-14'0'0'0'0,"-13"0"0"0"0,-10 0 0 0 0,-3 0 0 0 0,2 0 0 0 0,5 3 0 0 0,6 3 0 0 0,4 3 0 0 0,4 3 0 0 0,3 2 0 0 0,4 1 0 0 0,3 3 0 0 0,5 4 0 0 0,1 3 0 0 0,3 5 0 0 0,0 3 0 0 0,1 0 0 0 0,0 1 0 0 0,-1-1 0 0 0,1-4 0 0 0,-1-1 0 0 0,1-3 0 0 0,-1-3 0 0 0,2-3 0 0 0,4-1 0 0 0,3-3 0 0 0,3-2 0 0 0,2-2 0 0 0,1 0 0 0 0,1 1 0 0 0,-1 1 0 0 0,1-2 0 0 0,0 0 0 0 0,-1 1 0 0 0,1 0 0 0 0,-1-1 0 0 0,0-3 0 0 0,1-2 0 0 0,-1-3 0 0 0,0-2 0 0 0,0 0 0 0 0,0-2 0 0 0,0 1 0 0 0,0-1 0 0 0,1 1 0 0 0,-1-1 0 0 0,0 1 0 0 0,0 0 0 0 0,0 0 0 0 0,0-5 0 0 0,0-7 0 0 0,1-10 0 0 0,-1-9 0 0 0,1-8 0 0 0,-2-2 0 0 0,-5 0 0 0 0,-2 5 0 0 0,-4 5 0 0 0,-1 7 0 0 0,-2 3 0 0 0,0 4 0 0 0,-1 2 0 0 0,0 0 0 0 0,1 1 0 0 0,-1 0 0 0 0,1 1 0 0 0,0 2 0 0 0,0 1 0 0 0,0 1 0 0 0,0-1 0 0 0,0 0 0 0 0,0-2 0 0 0,0-2 0 0 0,0 0 0 0 0,0-1 0 0 0,0 0 0 0 0,0 0 0 0 0,0-1 0 0 0,0 1 0 0 0,0 0 0 0 0,0-1 0 0 0,-2 4 0 0 0,-5 2 0 0 0,-2 4 0 0 0,-3 3 0 0 0,-1 2 0 0 0,-2 3 0 0 0,2 5 0 0 0,3 3 0 0 0,3 2 0 0 0,1 2 0 0 0,-2 2 0 0 0,-2 0 0 0 0,-1 2 0 0 0,-3 2 0 0 0,0-1 0 0 0,-1-1 0 0 0,0-1 0 0 0,-1-1 0 0 0,1 0 0 0 0,-3 0 0 0 0,-4-4 0 0 0,-2-3 0 0 0,-3-3 0 0 0,0-3 0 0 0,3-2 0 0 0,3-1 0 0 0,4 2 0 0 0,6 4 0 0 0,4 2 0 0 0,4 4 0 0 0,2 1 0 0 0,1 2 0 0 0,1 0 0 0 0,0 1 0 0 0,0 0 0 0 0,3-3 0 0 0,2-3 0 0 0,4-4 0 0 0,2-3 0 0 0,2-1 0 0 0,1-2 0 0 0,0-1 0 0 0,1 1 0 0 0,0-1 0 0 0,-1 0 0 0 0,0 1 0 0 0,-3 0 0 0 0,-1 0 0 0 0,-2 0 0 0 0,0 0 0 0 0,2 0 0 0 0,1-3 0 0 0,-1-3 0 0 0,-3-3 0 0 0,-3-3 0 0 0,-1-2 0 0 0,-3-1 0 0 0,0 0 0 0 0,-2 1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1 16383 0 0,'0'0'0'0'0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5T16:59:19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6053 5880 16383 0 0,'0'8'0'0'0,"0"11"0"0"0,0 9 0 0 0,0 6 0 0 0,0 4 0 0 0,0 2 0 0 0,0 1 0 0 0,0-1 0 0 0,0 0 0 0 0,0 2 0 0 0,0 2 0 0 0,0 0 0 0 0,0 8 0 0 0,0 2 0 0 0,0 1 0 0 0,0-2 0 0 0,0-5 0 0 0,0-5 0 0 0,0-5 0 0 0,0-3 0 0 0,0-3 0 0 0,0 1 0 0 0,0 0 0 0 0,0-1 0 0 0,0-2 0 0 0,0-2 0 0 0,0-1 0 0 0,0 1 0 0 0,0-2 0 0 0,0 0 0 0 0,0-3 0 0 0,0 1 0 0 0,0 1 0 0 0,0 2 0 0 0,0 1 0 0 0,0-2 0 0 0,0-2 0 0 0,0 0 0 0 0,0-2 0 0 0,0-2 0 0 0,0-2 0 0 0,0-1 0 0 0,2-4 0 0 0,7-4 0 0 0,4-3 0 0 0,2-3 0 0 0,4-2 0 0 0,4-1 0 0 0,3-1 0 0 0,5 0 0 0 0,2 1 0 0 0,4-1 0 0 0,3 1 0 0 0,3-1 0 0 0,2 1 0 0 0,-1 0 0 0 0,-1 0 0 0 0,-2 0 0 0 0,-2 0 0 0 0,-4 0 0 0 0,-2 0 0 0 0,-4 0 0 0 0,-2 0 0 0 0,-3 0 0 0 0,0 0 0 0 0,-2 0 0 0 0,0 0 0 0 0,3 3 0 0 0,1 0 0 0 0,1 3 0 0 0,2 0 0 0 0,1 2 0 0 0,0-1 0 0 0,1 2 0 0 0,0 1 0 0 0,-3 1 0 0 0,-1 3 0 0 0,0 0 0 0 0,1 1 0 0 0,1 0 0 0 0,0 1 0 0 0,0-1 0 0 0,1 1 0 0 0,-2-1 0 0 0,-1 0 0 0 0,-2-2 0 0 0,-1-1 0 0 0,-1 0 0 0 0,0 0 0 0 0,-1-1 0 0 0,1-1 0 0 0,1 2 0 0 0,3 0 0 0 0,1 1 0 0 0,1 1 0 0 0,1 1 0 0 0,0 0 0 0 0,4 0 0 0 0,1 4 0 0 0,0 0 0 0 0,-2-1 0 0 0,0 0 0 0 0,2 0 0 0 0,1-1 0 0 0,-1-1 0 0 0,-1 0 0 0 0,-2-1 0 0 0,-3 0 0 0 0,-4 0 0 0 0,-1 0 0 0 0,0 0 0 0 0,-1 0 0 0 0,1 0 0 0 0,-1-2 0 0 0,0-1 0 0 0,2-1 0 0 0,1-1 0 0 0,6 0 0 0 0,4 2 0 0 0,2-2 0 0 0,0 0 0 0 0,1 1 0 0 0,3 1 0 0 0,-1 2 0 0 0,1 1 0 0 0,-1 1 0 0 0,-2-3 0 0 0,-1-1 0 0 0,0-2 0 0 0,-2 0 0 0 0,-5-2 0 0 0,-5 0 0 0 0,-4-1 0 0 0,-3 1 0 0 0,-3-1 0 0 0,-1-2 0 0 0,-1-2 0 0 0,3 2 0 0 0,1-1 0 0 0,0 0 0 0 0,1 1 0 0 0,2 0 0 0 0,1 2 0 0 0,2 2 0 0 0,3 2 0 0 0,1-1 0 0 0,1 1 0 0 0,2 1 0 0 0,-1-2 0 0 0,1 0 0 0 0,-3-1 0 0 0,-1 0 0 0 0,-2-2 0 0 0,-3 1 0 0 0,-3 2 0 0 0,-2-2 0 0 0,-1-1 0 0 0,-1-2 0 0 0,0 0 0 0 0,0 0 0 0 0,-2 0 0 0 0,-1 1 0 0 0,-1-1 0 0 0,1-2 0 0 0,1 0 0 0 0,1-2 0 0 0,0 0 0 0 0,1-1 0 0 0,0 0 0 0 0,0 0 0 0 0,0 0 0 0 0,1-1 0 0 0,-1 1 0 0 0,0 0 0 0 0,-2-5 0 0 0,-4-7 0 0 0,-3-9 0 0 0,-3-10 0 0 0,-1-6 0 0 0,-2-6 0 0 0,-1-2 0 0 0,4-3 0 0 0,2-1 0 0 0,10-9 0 0 0,11-17 0 0 0,9-12 0 0 0,1 0 0 0 0,2 6 0 0 0,-1 7 0 0 0,-3 8 0 0 0,-5 10 0 0 0,-4 9 0 0 0,-5 11 0 0 0,-3 8 0 0 0,-4 7 0 0 0,-4 4 0 0 0,-4 2 0 0 0,-3 1 0 0 0,-1 1 0 0 0,-2 0 0 0 0,1-1 0 0 0,-1 0 0 0 0,3-1 0 0 0,3-2 0 0 0,1-2 0 0 0,0 1 0 0 0,-2 0 0 0 0,2 4 0 0 0,-1 1 0 0 0,-1 0 0 0 0,-1 0 0 0 0,-1 0 0 0 0,-1-1 0 0 0,-1 0 0 0 0,0 0 0 0 0,0 2 0 0 0,0 0 0 0 0,0 0 0 0 0,0-1 0 0 0,-1-1 0 0 0,1 0 0 0 0,0-1 0 0 0,-5 0 0 0 0,-4 0 0 0 0,-4 0 0 0 0,-1-1 0 0 0,-5-2 0 0 0,-3-3 0 0 0,-3-3 0 0 0,-7-5 0 0 0,-13 1 0 0 0,-12 0 0 0 0,-12 1 0 0 0,-8 3 0 0 0,0 1 0 0 0,6 3 0 0 0,9 4 0 0 0,7 5 0 0 0,8 5 0 0 0,7 0 0 0 0,5 2 0 0 0,3 1 0 0 0,2 1 0 0 0,1-2 0 0 0,-2-2 0 0 0,-5-1 0 0 0,-4 1 0 0 0,-9-2 0 0 0,-5-2 0 0 0,-2-3 0 0 0,1-1 0 0 0,2 1 0 0 0,4 3 0 0 0,6 3 0 0 0,4 3 0 0 0,5 2 0 0 0,2 2 0 0 0,2-3 0 0 0,-3-2 0 0 0,-4-4 0 0 0,-10-4 0 0 0,-20-9 0 0 0,-24-11 0 0 0,-18-8 0 0 0,-8-6 0 0 0,7-1 0 0 0,8 5 0 0 0,13 6 0 0 0,16 6 0 0 0,12 7 0 0 0,11 2 0 0 0,9-1 0 0 0,6 1 0 0 0,5-1 0 0 0,1-1 0 0 0,1-2 0 0 0,0-2 0 0 0,-5-3 0 0 0,-2 0 0 0 0,-4-2 0 0 0,-6-2 0 0 0,1 0 0 0 0,1 1 0 0 0,4 1 0 0 0,3 1 0 0 0,2 1 0 0 0,3 0 0 0 0,0 1 0 0 0,4 0 0 0 0,3 2 0 0 0,4 4 0 0 0,2 3 0 0 0,2 3 0 0 0,1 4 0 0 0,0 5 0 0 0,1 3 0 0 0,-1 4 0 0 0,2 1 0 0 0,1 1 0 0 0,0 1 0 0 0,0 0 0 0 0,-1 0 0 0 0,0-1 0 0 0,-1 1 0 0 0,-1-1 0 0 0,0 0 0 0 0,-1 0 0 0 0,1 0 0 0 0,0 0 0 0 0,-3 0 0 0 0,-3 0 0 0 0,-4 0 0 0 0,1 0 0 0 0,1 0 0 0 0,2 0 0 0 0,2 0 0 0 0,2 0 0 0 0,1 0 0 0 0,-2 0 0 0 0,0 0 0 0 0,-3 0 0 0 0,0 3 0 0 0,1 3 0 0 0,-1 3 0 0 0,0 0 0 0 0,1-1 0 0 0,2-2 0 0 0,1-3 0 0 0,1-1 0 0 0,0-1 0 0 0,1-1 0 0 0,0 3 0 0 0,0 2 0 0 0,0 4 0 0 0,3 3 0 0 0,3-1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5T16:59:19.9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8724 6426 16383 0 0,'3'0'0'0'0,"3"0"0"0"0,3 3 0 0 0,5 3 0 0 0,4 3 0 0 0,2 3 0 0 0,2-1 0 0 0,-1 1 0 0 0,-1 0 0 0 0,0 1 0 0 0,1 1 0 0 0,1 1 0 0 0,2-1 0 0 0,2 2 0 0 0,2-1 0 0 0,1 0 0 0 0,-1 1 0 0 0,-4-1 0 0 0,0 3 0 0 0,-1 3 0 0 0,-3 3 0 0 0,-2 3 0 0 0,-1 0 0 0 0,-1-1 0 0 0,-1 2 0 0 0,0 0 0 0 0,-1 1 0 0 0,1-2 0 0 0,3 0 0 0 0,3 0 0 0 0,0-2 0 0 0,0-2 0 0 0,-1-3 0 0 0,-2-2 0 0 0,-1-2 0 0 0,-1 2 0 0 0,0 1 0 0 0,-1-1 0 0 0,-3 1 0 0 0,-3 4 0 0 0,-4 0 0 0 0,-2 1 0 0 0,-1 2 0 0 0,-2 1 0 0 0,-1 2 0 0 0,1 0 0 0 0,-1-1 0 0 0,1-3 0 0 0,-1-4 0 0 0,1-2 0 0 0,0-3 0 0 0,0 0 0 0 0,0-1 0 0 0,0 2 0 0 0,0 1 0 0 0,0 0 0 0 0,0-1 0 0 0,0 0 0 0 0,0-1 0 0 0,0 0 0 0 0,0-1 0 0 0,0 0 0 0 0,0 0 0 0 0,0 1 0 0 0,0-1 0 0 0,0 0 0 0 0,-3 0 0 0 0,-3 0 0 0 0,-3 0 0 0 0,-3 0 0 0 0,-2 0 0 0 0,-1-2 0 0 0,0-1 0 0 0,-1-3 0 0 0,0 0 0 0 0,0 1 0 0 0,1 1 0 0 0,-1 2 0 0 0,1-2 0 0 0,0 0 0 0 0,0-2 0 0 0,0-2 0 0 0,0 0 0 0 0,-1 1 0 0 0,1 3 0 0 0,0 1 0 0 0,0-1 0 0 0,0 0 0 0 0,0 0 0 0 0,-1 0 0 0 0,1-4 0 0 0,0 1 0 0 0,-3 1 0 0 0,0 1 0 0 0,-3 3 0 0 0,-3 0 0 0 0,0-1 0 0 0,0-3 0 0 0,0 0 0 0 0,2 0 0 0 0,3 2 0 0 0,1-1 0 0 0,-1-2 0 0 0,0-1 0 0 0,-2 3 0 0 0,-3 0 0 0 0,-1 3 0 0 0,-3 0 0 0 0,-5 2 0 0 0,-1 0 0 0 0,0 1 0 0 0,0-3 0 0 0,1-1 0 0 0,1-2 0 0 0,3-4 0 0 0,4-1 0 0 0,4-3 0 0 0,3-1 0 0 0,2-1 0 0 0,0-1 0 0 0,2 1 0 0 0,2-4 0 0 0,4-2 0 0 0,2-4 0 0 0,3-2 0 0 0,2-2 0 0 0,1-1 0 0 0,1 0 0 0 0,-1-1 0 0 0,1 0 0 0 0,0 1 0 0 0,-1-1 0 0 0,0 1 0 0 0,0-1 0 0 0,0 1 0 0 0,0 1 0 0 0,0 2 0 0 0,0 0 0 0 0,0 0 0 0 0,-2-1 0 0 0,-2 0 0 0 0,1-2 0 0 0,0 1 0 0 0,1-1 0 0 0,1 1 0 0 0,1 2 0 0 0,-1 0 0 0 0,1-1 0 0 0,-2 0 0 0 0,-1 0 0 0 0,-1-2 0 0 0,-1 0 0 0 0,-2 0 0 0 0,-1 0 0 0 0,-1 0 0 0 0,-2 0 0 0 0,-1-1 0 0 0,-2-1 0 0 0,0-5 0 0 0,1 3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5T16:59:28.9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7976 11380 16383 0 0,'8'0'0'0'0,"16"0"0"0"0,27 0 0 0 0,27 0 0 0 0,7 0 0 0 0,5 0 0 0 0,-7 0 0 0 0,-10 0 0 0 0,-14 0 0 0 0,-9 0 0 0 0,-4 0 0 0 0,-3 0 0 0 0,-1 0 0 0 0,1 0 0 0 0,7 0 0 0 0,3 0 0 0 0,6 0 0 0 0,1 0 0 0 0,-1 0 0 0 0,-4 0 0 0 0,-5 0 0 0 0,-6 0 0 0 0,-6 0 0 0 0,-4 0 0 0 0,-2 0 0 0 0,-2 0 0 0 0,1 0 0 0 0,5 0 0 0 0,3 0 0 0 0,4 0 0 0 0,-1 0 0 0 0,1 0 0 0 0,0 0 0 0 0,2 0 0 0 0,-3 0 0 0 0,-2 0 0 0 0,-3 0 0 0 0,-1 0 0 0 0,0 0 0 0 0,-2 0 0 0 0,-1 0 0 0 0,-4 0 0 0 0,-4 0 0 0 0,-4 0 0 0 0,-2 0 0 0 0,0 0 0 0 0,-1 0 0 0 0,0 0 0 0 0,-1 0 0 0 0,2 0 0 0 0,2 0 0 0 0,4 0 0 0 0,2 0 0 0 0,2 0 0 0 0,1 0 0 0 0,0 0 0 0 0,1 0 0 0 0,0 0 0 0 0,0 0 0 0 0,-3 0 0 0 0,-1 0 0 0 0,0 0 0 0 0,1 0 0 0 0,1 0 0 0 0,-3 0 0 0 0,0 0 0 0 0,-1 0 0 0 0,-4 0 0 0 0,-2 0 0 0 0,-1 0 0 0 0,-2 0 0 0 0,-1 0 0 0 0,0 0 0 0 0,0 0 0 0 0,-1 0 0 0 0,1 0 0 0 0,0 0 0 0 0,2 0 0 0 0,2 0 0 0 0,-1 0 0 0 0,0 0 0 0 0,-1 0 0 0 0,0 0 0 0 0,-7 0 0 0 0,-6 0 0 0 0,-8 0 0 0 0,-5 0 0 0 0,-3 0 0 0 0,-3 0 0 0 0,-1 0 0 0 0,-1 0 0 0 0,1 0 0 0 0,0 0 0 0 0,2-3 0 0 0,2 0 0 0 0,0-3 0 0 0,-1-3 0 0 0,-3-2 0 0 0,-1 1 0 0 0,-1-1 0 0 0,1-1 0 0 0,0 1 0 0 0,0 1 0 0 0,1 1 0 0 0,1 0 0 0 0,0-1 0 0 0,-1-1 0 0 0,1-2 0 0 0,0-1 0 0 0,0-1 0 0 0,0 0 0 0 0,0 0 0 0 0,0-1 0 0 0,2 1 0 0 0,2 0 0 0 0,1-1 0 0 0,1 1 0 0 0,2 0 0 0 0,-1 0 0 0 0,1-1 0 0 0,-1-1 0 0 0,2-2 0 0 0,-2-2 0 0 0,1 0 0 0 0,1 1 0 0 0,3 1 0 0 0,-2 1 0 0 0,1 2 0 0 0,0 0 0 0 0,1 0 0 0 0,2 1 0 0 0,0 2 0 0 0,1 1 0 0 0,0 2 0 0 0,0 1 0 0 0,-3 2 0 0 0,0 0 0 0 0,-3-2 0 0 0,1-2 0 0 0,-1-1 0 0 0,1 1 0 0 0,0 2 0 0 0,0 1 0 0 0,0 1 0 0 0,0 2 0 0 0,-2-1 0 0 0,-3 1 0 0 0,-2-1 0 0 0,2-3 0 0 0,-1 0 0 0 0,1 0 0 0 0,1 1 0 0 0,-2 2 0 0 0,2-1 0 0 0,0-2 0 0 0,-2 2 0 0 0,-1 0 0 0 0,-1 3 0 0 0,1-1 0 0 0,1-3 0 0 0,1-1 0 0 0,4-3 0 0 0,-1-2 0 0 0,-2 0 0 0 0,-1-2 0 0 0,-2 1 0 0 0,1-1 0 0 0,0 1 0 0 0,-1-1 0 0 0,0 1 0 0 0,-2-3 0 0 0,0-3 0 0 0,-1-4 0 0 0,0-2 0 0 0,-1-2 0 0 0,1-1 0 0 0,-3-1 0 0 0,-1 0 0 0 0,1 0 0 0 0,0 3 0 0 0,-2 1 0 0 0,1 2 0 0 0,0 3 0 0 0,1 3 0 0 0,1 2 0 0 0,0 1 0 0 0,4 1 0 0 0,4 1 0 0 0,3 3 0 0 0,1 0 0 0 0,0-1 0 0 0,-1-1 0 0 0,-2 0 0 0 0,0-4 0 0 0,2-4 0 0 0,1-3 0 0 0,2-3 0 0 0,2-2 0 0 0,0-2 0 0 0,1 1 0 0 0,0-1 0 0 0,1 0 0 0 0,-1 0 0 0 0,0 0 0 0 0,1 0 0 0 0,-1 1 0 0 0,0 2 0 0 0,0 4 0 0 0,-3 3 0 0 0,0 2 0 0 0,-3 3 0 0 0,0 0 0 0 0,1 2 0 0 0,1-1 0 0 0,1 1 0 0 0,2-1 0 0 0,0 0 0 0 0,1 1 0 0 0,0-2 0 0 0,1 3 0 0 0,-1 1 0 0 0,0 0 0 0 0,0-1 0 0 0,0 1 0 0 0,0-2 0 0 0,1 0 0 0 0,-1-1 0 0 0,-3 0 0 0 0,-3 0 0 0 0,-3-1 0 0 0,-1 1 0 0 0,3 0 0 0 0,1-3 0 0 0,2-1 0 0 0,2 1 0 0 0,1 0 0 0 0,1 1 0 0 0,0 1 0 0 0,1 0 0 0 0,-1-2 0 0 0,1-1 0 0 0,-1 1 0 0 0,0 0 0 0 0,0 1 0 0 0,0 1 0 0 0,0 1 0 0 0,0-1 0 0 0,0 1 0 0 0,0 0 0 0 0,0 0 0 0 0,0 0 0 0 0,0 0 0 0 0,-3 0 0 0 0,-3-3 0 0 0,-3-3 0 0 0,-3-3 0 0 0,-2-3 0 0 0,-1-2 0 0 0,0-5 0 0 0,-6-11 0 0 0,-9-23 0 0 0,-9-23 0 0 0,-1-10 0 0 0,2-3 0 0 0,6 12 0 0 0,5 16 0 0 0,7 18 0 0 0,8 17 0 0 0,5 12 0 0 0,4 9 0 0 0,0 8 0 0 0,-3 6 0 0 0,-1 1 0 0 0,-1-1 0 0 0,-2-2 0 0 0,0 0 0 0 0,-3 2 0 0 0,2 4 0 0 0,3 5 0 0 0,2 5 0 0 0,3 4 0 0 0,-2 1 0 0 0,-1 0 0 0 0,-6-1 0 0 0,-3-1 0 0 0,-4-1 0 0 0,-1-2 0 0 0,-1-2 0 0 0,2-2 0 0 0,1 0 0 0 0,1 0 0 0 0,0 2 0 0 0,2 0 0 0 0,0-1 0 0 0,0-2 0 0 0,0-1 0 0 0,0-1 0 0 0,0 0 0 0 0,0 1 0 0 0,0 2 0 0 0,0-1 0 0 0,0-1 0 0 0,-1 0 0 0 0,1-1 0 0 0,0-1 0 0 0,0 1 0 0 0,0-1 0 0 0,0 2 0 0 0,-1 4 0 0 0,1 0 0 0 0,0 0 0 0 0,0-1 0 0 0,0-2 0 0 0,0-2 0 0 0,-1 0 0 0 0,1 0 0 0 0,0-2 0 0 0,0 1 0 0 0,0 2 0 0 0,0 2 0 0 0,0 1 0 0 0,-1 1 0 0 0,1 2 0 0 0,0 2 0 0 0,0-1 0 0 0,0-2 0 0 0,0-2 0 0 0,-1-2 0 0 0,1-1 0 0 0,1 0 0 0 0,2 1 0 0 0,2 1 0 0 0,1 2 0 0 0,2 2 0 0 0,1 0 0 0 0,0 2 0 0 0,1 0 0 0 0,2 2 0 0 0,1 1 0 0 0,1 1 0 0 0,0 1 0 0 0,1 0 0 0 0,0 0 0 0 0,1 1 0 0 0,-1-1 0 0 0,0 0 0 0 0,0 1 0 0 0,0-1 0 0 0,0 0 0 0 0,0 0 0 0 0,0 0 0 0 0,0 1 0 0 0,0-1 0 0 0,0 0 0 0 0,0 0 0 0 0,0 0 0 0 0,0 0 0 0 0,0 1 0 0 0,0-1 0 0 0,0 0 0 0 0,0 0 0 0 0,0 0 0 0 0,0 0 0 0 0,0 0 0 0 0,0 1 0 0 0,0-1 0 0 0,3 0 0 0 0,3 0 0 0 0,1 0 0 0 0,1 0 0 0 0,0 1 0 0 0,-2-1 0 0 0,-1 0 0 0 0,0 0 0 0 0,0 0 0 0 0,1 0 0 0 0,3 1 0 0 0,2-1 0 0 0,-1 0 0 0 0,-2 3 0 0 0,0 3 0 0 0,2 3 0 0 0,-2 3 0 0 0,-1 2 0 0 0,-3 1 0 0 0,-1-2 0 0 0,-2 0 0 0 0,0 0 0 0 0,-1 0 0 0 0,-1 1 0 0 0,1-2 0 0 0,-1-1 0 0 0,1 1 0 0 0,0 0 0 0 0,0 2 0 0 0,0 0 0 0 0,0 1 0 0 0,0 0 0 0 0,0-2 0 0 0,0-1 0 0 0,0 0 0 0 0,0 1 0 0 0,0 1 0 0 0,0 0 0 0 0,0 1 0 0 0,0 0 0 0 0,0-3 0 0 0,0 0 0 0 0,0 1 0 0 0,0-1 0 0 0,0 2 0 0 0,0-2 0 0 0,0-1 0 0 0,0-2 0 0 0,0 0 0 0 0,0-1 0 0 0,0 0 0 0 0,0 0 0 0 0,0-1 0 0 0,0 3 0 0 0,0-1 0 0 0,0-2 0 0 0,0 0 0 0 0,0 2 0 0 0,0 0 0 0 0,0-3 0 0 0,0-1 0 0 0,0 0 0 0 0,0 0 0 0 0,0 2 0 0 0,0-1 0 0 0,0 2 0 0 0,0 1 0 0 0,0 3 0 0 0,0-2 0 0 0,-3 1 0 0 0,-3 1 0 0 0,-3-2 0 0 0,-3 1 0 0 0,-2-2 0 0 0,-1-1 0 0 0,0 3 0 0 0,-1 0 0 0 0,0 2 0 0 0,0 1 0 0 0,1 1 0 0 0,-1 4 0 0 0,1 0 0 0 0,-1 1 0 0 0,3-1 0 0 0,2-4 0 0 0,-1-2 0 0 0,-1 0 0 0 0,0 0 0 0 0,-1 1 0 0 0,-1 0 0 0 0,0 0 0 0 0,0 1 0 0 0,0 0 0 0 0,0-2 0 0 0,-1-1 0 0 0,-1-2 0 0 0,-2-1 0 0 0,-2-1 0 0 0,0-3 0 0 0,0-1 0 0 0,2-2 0 0 0,2-1 0 0 0,0-1 0 0 0,1 0 0 0 0,1 0 0 0 0,0-1 0 0 0,0 1 0 0 0,0 0 0 0 0,0 0 0 0 0,0 0 0 0 0,3 0 0 0 0,0-2 0 0 0,0-4 0 0 0,2-2 0 0 0,3-1 0 0 0,5-1 0 0 0,5-2 0 0 0,5-1 0 0 0,4-1 0 0 0,2-1 0 0 0,2 0 0 0 0,-3-3 0 0 0,-3-3 0 0 0,-3-6 0 0 0,-3-1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8135 8115 16383 0 0,'2'3'0'0'0,"4"3"0"0"0,4 3 0 0 0,2 3 0 0 0,1 2 0 0 0,5 1 0 0 0,1 0 0 0 0,0 1 0 0 0,0 0 0 0 0,1-3 0 0 0,0-4 0 0 0,-1-2 0 0 0,-1-4 0 0 0,-1-2 0 0 0,0 0 0 0 0,-2-2 0 0 0,0 0 0 0 0,0 3 0 0 0,0 4 0 0 0,0 3 0 0 0,0 2 0 0 0,0 3 0 0 0,0-2 0 0 0,3-2 0 0 0,1-1 0 0 0,-1-2 0 0 0,0-1 0 0 0,-1-3 0 0 0,-1-1 0 0 0,0-2 0 0 0,-1 0 0 0 0,1 0 0 0 0,-1 0 0 0 0,0-1 0 0 0,0 1 0 0 0,0 0 0 0 0,0-1 0 0 0,-1 1 0 0 0,-2 0 0 0 0,0 0 0 0 0,0 0 0 0 0,1 0 0 0 0,0 0 0 0 0,2 0 0 0 0,-1 0 0 0 0,1 0 0 0 0,1 0 0 0 0,-1 0 0 0 0,0 0 0 0 0,0 0 0 0 0,1 0 0 0 0,-1 0 0 0 0,0 0 0 0 0,0 0 0 0 0,0 0 0 0 0,1 0 0 0 0,-1 0 0 0 0,0 0 0 0 0,0 0 0 0 0,0 0 0 0 0,0 0 0 0 0,1 0 0 0 0,1 0 0 0 0,2 0 0 0 0,-1 0 0 0 0,3 0 0 0 0,-1 0 0 0 0,0 0 0 0 0,-2 0 0 0 0,-1 0 0 0 0,0 0 0 0 0,-2 0 0 0 0,1 0 0 0 0,-3 0 0 0 0,-1 0 0 0 0,0 0 0 0 0,-3-1 0 0 0,-2-2 0 0 0,0 0 0 0 0,-1-3 0 0 0,-2-2 0 0 0,-1-3 0 0 0,-2-2 0 0 0,0 0 0 0 0,-1 1 0 0 0,0 0 0 0 0,-1-1 0 0 0,1 0 0 0 0,0-1 0 0 0,0-1 0 0 0,0 1 0 0 0,-1-2 0 0 0,1 1 0 0 0,0 0 0 0 0,0 0 0 0 0,0 2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5T16:59:19.9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6116 5776 16383 0 0,'11'11'0'0'0,"11"14"0"0"0,7 12 0 0 0,6 9 0 0 0,1 2 0 0 0,-2-2 0 0 0,-4-3 0 0 0,-6-8 0 0 0,-3-5 0 0 0,-3-4 0 0 0,-5-4 0 0 0,-4-2 0 0 0,-1-3 0 0 0,-2-1 0 0 0,0-1 0 0 0,2 0 0 0 0,2-4 0 0 0,3-2 0 0 0,-1-2 0 0 0,0-1 0 0 0,-1-2 0 0 0,2-1 0 0 0,0 2 0 0 0,1-1 0 0 0,1 2 0 0 0,0 0 0 0 0,0-1 0 0 0,0-2 0 0 0,0 0 0 0 0,1-2 0 0 0,-1-1 0 0 0,0 0 0 0 0,1 0 0 0 0,-1 0 0 0 0,0 0 0 0 0,0-1 0 0 0,0 1 0 0 0,0 0 0 0 0,3 0 0 0 0,3 0 0 0 0,1 0 0 0 0,2 0 0 0 0,-1 0 0 0 0,1 0 0 0 0,-1 0 0 0 0,1 0 0 0 0,1 0 0 0 0,-1 0 0 0 0,1 0 0 0 0,-2 0 0 0 0,-1 0 0 0 0,-3 0 0 0 0,-2 0 0 0 0,2 0 0 0 0,0 0 0 0 0,-1 0 0 0 0,0 0 0 0 0,-2 0 0 0 0,0 0 0 0 0,0 0 0 0 0,1 0 0 0 0,2 0 0 0 0,-1 0 0 0 0,0 0 0 0 0,-1 0 0 0 0,2 0 0 0 0,2 0 0 0 0,1 0 0 0 0,2 0 0 0 0,-1 0 0 0 0,1 0 0 0 0,-1 0 0 0 0,0 0 0 0 0,0 0 0 0 0,0 0 0 0 0,0 3 0 0 0,0 3 0 0 0,-1 3 0 0 0,1 0 0 0 0,-1 2 0 0 0,-1 0 0 0 0,0 2 0 0 0,0 1 0 0 0,1 1 0 0 0,0 0 0 0 0,-2 0 0 0 0,-1 1 0 0 0,-2-1 0 0 0,-1 0 0 0 0,0 1 0 0 0,-1-1 0 0 0,0 0 0 0 0,0 0 0 0 0,0 1 0 0 0,-1-1 0 0 0,-1 0 0 0 0,-4 0 0 0 0,-3 0 0 0 0,0 0 0 0 0,1 0 0 0 0,2 1 0 0 0,0-1 0 0 0,1 0 0 0 0,1 0 0 0 0,2 0 0 0 0,-2 0 0 0 0,-1 1 0 0 0,2-1 0 0 0,1 0 0 0 0,0 0 0 0 0,2 0 0 0 0,-1-2 0 0 0,1-2 0 0 0,1 1 0 0 0,-1 1 0 0 0,0 0 0 0 0,1 1 0 0 0,-1 1 0 0 0,0 0 0 0 0,0 0 0 0 0,1 0 0 0 0,-1 0 0 0 0,0 1 0 0 0,0-1 0 0 0,0-2 0 0 0,0-2 0 0 0,0-1 0 0 0,1-1 0 0 0,-1-2 0 0 0,0 1 0 0 0,0-1 0 0 0,0-2 0 0 0,0-2 0 0 0,1 2 0 0 0,-1 2 0 0 0,0 2 0 0 0,0 3 0 0 0,0 2 0 0 0,0-2 0 0 0,1-1 0 0 0,-1 2 0 0 0,0 0 0 0 0,0 1 0 0 0,0-3 0 0 0,0 1 0 0 0,0-3 0 0 0,1 0 0 0 0,-1-1 0 0 0,0-3 0 0 0,0-1 0 0 0,3-2 0 0 0,0-2 0 0 0,3 1 0 0 0,3-2 0 0 0,3 1 0 0 0,-2-1 0 0 0,1 4 0 0 0,-1 2 0 0 0,-1 2 0 0 0,0-1 0 0 0,-3-2 0 0 0,-2-1 0 0 0,-2-1 0 0 0,-1-1 0 0 0,-1 2 0 0 0,3 0 0 0 0,0 0 0 0 0,3 0 0 0 0,-1-2 0 0 0,0 0 0 0 0,-1 0 0 0 0,1-1 0 0 0,0 0 0 0 0,-1 0 0 0 0,-1-1 0 0 0,-1 1 0 0 0,-1 0 0 0 0,0 0 0 0 0,-1 0 0 0 0,0 0 0 0 0,0 0 0 0 0,0 0 0 0 0,0 0 0 0 0,3 0 0 0 0,0 0 0 0 0,3 0 0 0 0,3 3 0 0 0,2 0 0 0 0,0 0 0 0 0,-3 0 0 0 0,1-1 0 0 0,-2-1 0 0 0,-1 0 0 0 0,0-1 0 0 0,-1 0 0 0 0,-1 0 0 0 0,-1 2 0 0 0,2 2 0 0 0,-1-1 0 0 0,0-1 0 0 0,-2 3 0 0 0,3-1 0 0 0,-1 0 0 0 0,3 2 0 0 0,-1-1 0 0 0,-1-1 0 0 0,-1-1 0 0 0,-2-1 0 0 0,0 2 0 0 0,-1 0 0 0 0,-1-1 0 0 0,0 2 0 0 0,-2 2 0 0 0,-1 0 0 0 0,-3 2 0 0 0,0 2 0 0 0,-2-1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8213 9485 16383 0 0,'5'0'0'0'0,"7"0"0"0"0,4 0 0 0 0,4 0 0 0 0,2 0 0 0 0,2 0 0 0 0,2 0 0 0 0,1 0 0 0 0,3 0 0 0 0,0 0 0 0 0,-3 0 0 0 0,1 0 0 0 0,-3 0 0 0 0,-1 0 0 0 0,-1 0 0 0 0,-2 0 0 0 0,0 0 0 0 0,0 0 0 0 0,-2 0 0 0 0,1 0 0 0 0,0 0 0 0 0,2 0 0 0 0,2 0 0 0 0,2 0 0 0 0,2 0 0 0 0,2 0 0 0 0,2 0 0 0 0,2 0 0 0 0,0 0 0 0 0,0 0 0 0 0,-4 0 0 0 0,-2 0 0 0 0,-2 0 0 0 0,-4 0 0 0 0,-3 0 0 0 0,1 0 0 0 0,1 0 0 0 0,4 0 0 0 0,1 0 0 0 0,2 0 0 0 0,-1 0 0 0 0,-2 0 0 0 0,-4 0 0 0 0,-2 0 0 0 0,-3 0 0 0 0,-4 0 0 0 0,0 0 0 0 0,0 0 0 0 0,3 0 0 0 0,4 0 0 0 0,4 0 0 0 0,3 0 0 0 0,3 0 0 0 0,-2 0 0 0 0,-2 0 0 0 0,-3 0 0 0 0,-3 0 0 0 0,-2 0 0 0 0,-1 0 0 0 0,-1 0 0 0 0,0 0 0 0 0,0 0 0 0 0,-1 0 0 0 0,1 0 0 0 0,-3 0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8555 7062 16383 0 0,'0'5'0'0'0,"0"7"0"0"0,0 7 0 0 0,0 5 0 0 0,0 3 0 0 0,0 3 0 0 0,0 1 0 0 0,0 1 0 0 0,0-3 0 0 0,0-4 0 0 0,0-3 0 0 0,0-3 0 0 0,0-2 0 0 0,0-2 0 0 0,0 0 0 0 0,0 0 0 0 0,0-1 0 0 0,0 1 0 0 0,0-1 0 0 0,0 1 0 0 0,0 0 0 0 0,0 0 0 0 0,0 0 0 0 0,0 1 0 0 0,0-1 0 0 0,0 0 0 0 0,0 0 0 0 0,0 3 0 0 0,0 3 0 0 0,0 4 0 0 0,0 2 0 0 0,0 2 0 0 0,0 1 0 0 0,0-2 0 0 0,0-1 0 0 0,0 1 0 0 0,0-2 0 0 0,0-1 0 0 0,0-1 0 0 0,0-1 0 0 0,0 2 0 0 0,0-1 0 0 0,0 1 0 0 0,0 1 0 0 0,0 1 0 0 0,0-1 0 0 0,0-3 0 0 0,0 0 0 0 0,-2-1 0 0 0,-4-2 0 0 0,-1-2 0 0 0,1-1 0 0 0,2-1 0 0 0,-2-1 0 0 0,-2 0 0 0 0,-2 0 0 0 0,1 0 0 0 0,1 0 0 0 0,2 0 0 0 0,3 0 0 0 0,1 0 0 0 0,2-1 0 0 0,0-2 0 0 0,0 0 0 0 0,0 0 0 0 0,1 1 0 0 0,-1 0 0 0 0,0 2 0 0 0,1-1 0 0 0,-1 0 0 0 0,0-2 0 0 0,0 0 0 0 0,0 1 0 0 0,0 0 0 0 0,0-2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1358 6248 16383 0 0,'15'-3'0'0'0,"15"-6"0"0"0,11-2 0 0 0,4-1 0 0 0,3-1 0 0 0,-1 2 0 0 0,1 3 0 0 0,-4 2 0 0 0,-2 3 0 0 0,-7 2 0 0 0,-5 0 0 0 0,-6 1 0 0 0,-4 1 0 0 0,0-1 0 0 0,0 1 0 0 0,-1-1 0 0 0,-1 1 0 0 0,2-1 0 0 0,0 0 0 0 0,0 0 0 0 0,0 0 0 0 0,-2 0 0 0 0,-1 5 0 0 0,0 8 0 0 0,0 7 0 0 0,-1 6 0 0 0,1 7 0 0 0,-1 4 0 0 0,1 1 0 0 0,-1-1 0 0 0,-2-3 0 0 0,-4-5 0 0 0,-1-4 0 0 0,1-7 0 0 0,1-7 0 0 0,3-4 0 0 0,0-4 0 0 0,2-3 0 0 0,0 0 0 0 0,0-2 0 0 0,4 1 0 0 0,3 0 0 0 0,4 0 0 0 0,2 1 0 0 0,3 0 0 0 0,0-1 0 0 0,2 1 0 0 0,-1 0 0 0 0,1 0 0 0 0,-4 0 0 0 0,0 1 0 0 0,0-1 0 0 0,-3 0 0 0 0,0 0 0 0 0,-2-3 0 0 0,-2-4 0 0 0,-2 0 0 0 0,-3-2 0 0 0,0-3 0 0 0,-2 2 0 0 0,-3-1 0 0 0,0 1 0 0 0,-1 0 0 0 0,1-1 0 0 0,1-2 0 0 0,1-1 0 0 0,8-5 0 0 0,11-6 0 0 0,9-6 0 0 0,7-1 0 0 0,3 3 0 0 0,0 3 0 0 0,-5 3 0 0 0,-5 5 0 0 0,-3 7 0 0 0,-4 4 0 0 0,-2 1 0 0 0,-2 1 0 0 0,1 2 0 0 0,-4-2 0 0 0,-4 1 0 0 0,-3 0 0 0 0,-2 1 0 0 0,-3 1 0 0 0,0 2 0 0 0,-1-1 0 0 0,0 1 0 0 0,-1 0 0 0 0,1 0 0 0 0,0 1 0 0 0,0-1 0 0 0,-1 0 0 0 0,-2 0 0 0 0,-1 0 0 0 0,-2 0 0 0 0,0 0 0 0 0,2 0 0 0 0,4 0 0 0 0,4 0 0 0 0,6 0 0 0 0,6-3 0 0 0,4-1 0 0 0,5-3 0 0 0,0 0 0 0 0,-1 1 0 0 0,-1-1 0 0 0,-5-2 0 0 0,-3-3 0 0 0,-3 1 0 0 0,-4 3 0 0 0,-3 2 0 0 0,-3 2 0 0 0,-1-1 0 0 0,-1-2 0 0 0,0-3 0 0 0,-1 0 0 0 0,1 0 0 0 0,0-2 0 0 0,0-2 0 0 0,0 2 0 0 0,1 3 0 0 0,-1 2 0 0 0,0 1 0 0 0,1 1 0 0 0,-1 0 0 0 0,1 3 0 0 0,-1 0 0 0 0,1 2 0 0 0,-1-1 0 0 0,0 2 0 0 0,1-1 0 0 0,-1 0 0 0 0,1 0 0 0 0,-1 1 0 0 0,1-1 0 0 0,-1 0 0 0 0,0 0 0 0 0,1 0 0 0 0,-1 0 0 0 0,1 0 0 0 0,-1 0 0 0 0,0 0 0 0 0,1 0 0 0 0,-1 0 0 0 0,1 0 0 0 0,-1 0 0 0 0,1 0 0 0 0,-1 0 0 0 0,0 0 0 0 0,1 0 0 0 0,-1 0 0 0 0,1 0 0 0 0,-1 0 0 0 0,1 0 0 0 0,-1 0 0 0 0,0 0 0 0 0,1 0 0 0 0,-1 0 0 0 0,1 0 0 0 0,-1 0 0 0 0,0 0 0 0 0,1 0 0 0 0,-1 0 0 0 0,1 0 0 0 0,-4-3 0 0 0,-3-9 0 0 0,-3-4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8490 8241 16383 0 0,'2'0'0'0'0,"4"0"0"0"0,4 0 0 0 0,1 0 0 0 0,3 0 0 0 0,1 0 0 0 0,-1 0 0 0 0,-1 0 0 0 0,0 0 0 0 0,-2 0 0 0 0,-1 0 0 0 0,1 0 0 0 0,0 0 0 0 0,2 0 0 0 0,1 0 0 0 0,0 0 0 0 0,1 0 0 0 0,0 0 0 0 0,0 0 0 0 0,1 0 0 0 0,-1 0 0 0 0,-5 0 0 0 0,-9 0 0 0 0,-11 0 0 0 0,-5 0 0 0 0,-3 0 0 0 0,-4 0 0 0 0,0 0 0 0 0,0 0 0 0 0,2 0 0 0 0,2 0 0 0 0,1 0 0 0 0,1 0 0 0 0,0 0 0 0 0,1 0 0 0 0,0 0 0 0 0,0 0 0 0 0,2 0 0 0 0,1 0 0 0 0,3 2 0 0 0,3 4 0 0 0,2 4 0 0 0,2 2 0 0 0,2 1 0 0 0,0 2 0 0 0,1 1 0 0 0,-1 0 0 0 0,1-1 0 0 0,-1 1 0 0 0,0 0 0 0 0,1-1 0 0 0,1-2 0 0 0,4-4 0 0 0,3-6 0 0 0,3-5 0 0 0,2-6 0 0 0,1-4 0 0 0,1-2 0 0 0,-1 1 0 0 0,0 1 0 0 0,-2 2 0 0 0,-1 2 0 0 0,0 1 0 0 0,-1-2 0 0 0,-4-2 0 0 0,-2-1 0 0 0,-2-2 0 0 0,-2 0 0 0 0,0 1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5T16:59:19.9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8199 6716 16383 0 0,'0'5'0'0'0,"0"7"0"0"0,5 6 0 0 0,5 6 0 0 0,2 4 0 0 0,3 2 0 0 0,0 1 0 0 0,1 0 0 0 0,1 1 0 0 0,-1-1 0 0 0,0 1 0 0 0,-1-4 0 0 0,1-4 0 0 0,-1-2 0 0 0,-3-4 0 0 0,0-1 0 0 0,-3-2 0 0 0,-2 0 0 0 0,-3-1 0 0 0,0 0 0 0 0,1 1 0 0 0,-2 0 0 0 0,2 0 0 0 0,2-3 0 0 0,3-3 0 0 0,2-3 0 0 0,2-3 0 0 0,1-1 0 0 0,0-2 0 0 0,1 0 0 0 0,-1-1 0 0 0,1 0 0 0 0,-3-2 0 0 0,-4-6 0 0 0,-3-6 0 0 0,-3-7 0 0 0,-1-6 0 0 0,-2-7 0 0 0,0-5 0 0 0,-1-5 0 0 0,0-1 0 0 0,1-1 0 0 0,-1 2 0 0 0,1 3 0 0 0,0 7 0 0 0,0 7 0 0 0,0 5 0 0 0,0 4 0 0 0,-3 3 0 0 0,-3 1 0 0 0,-3 1 0 0 0,-3 0 0 0 0,-2 0 0 0 0,-1 0 0 0 0,0 0 0 0 0,-1-1 0 0 0,0 2 0 0 0,1 4 0 0 0,2 1 0 0 0,1 1 0 0 0,0 2 0 0 0,-1 2 0 0 0,0 2 0 0 0,-1 0 0 0 0,-1 1 0 0 0,0 1 0 0 0,0-3 0 0 0,0-1 0 0 0,0 0 0 0 0,-1 0 0 0 0,1 1 0 0 0,0 1 0 0 0,0 1 0 0 0,-1-1 0 0 0,1 1 0 0 0,0 1 0 0 0,0-1 0 0 0,2 2 0 0 0,4 10 0 0 0,3 7 0 0 0,3 6 0 0 0,2 4 0 0 0,1 1 0 0 0,0 0 0 0 0,1-4 0 0 0,2-6 0 0 0,6-7 0 0 0,7-2 0 0 0,5-4 0 0 0,5 0 0 0 0,3 2 0 0 0,1 1 0 0 0,2 2 0 0 0,-3 1 0 0 0,-4 1 0 0 0,-3-1 0 0 0,-3-4 0 0 0,-2-3 0 0 0,-1-2 0 0 0,-2-3 0 0 0,1 0 0 0 0,-1-1 0 0 0,1-1 0 0 0,0 0 0 0 0,-2 1 0 0 0,-1-1 0 0 0,0 1 0 0 0,0 0 0 0 0,0 0 0 0 0,-2 0 0 0 0,-4 0 0 0 0,-6 0 0 0 0,-6 0 0 0 0,-4 0 0 0 0,0 3 0 0 0,-2 0 0 0 0,2 3 0 0 0,2 3 0 0 0,3 2 0 0 0,2-1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7683 7004 16383 0 0,'-2'0'0'0'0,"-2"-2"0"0"0,1-4 0 0 0,0-3 0 0 0,1-2 0 0 0,1 0 0 0 0,-1 1 0 0 0,-1 0 0 0 0,5 3 0 0 0,5 1 0 0 0,6 3 0 0 0,3 1 0 0 0,2 2 0 0 0,1 0 0 0 0,-1 0 0 0 0,-1 1 0 0 0,0-1 0 0 0,-1 0 0 0 0,-1 1 0 0 0,0-1 0 0 0,0 0 0 0 0,0 0 0 0 0,0 0 0 0 0,1 0 0 0 0,-1 0 0 0 0,0 2 0 0 0,0 4 0 0 0,0 4 0 0 0,0 1 0 0 0,0 3 0 0 0,0 1 0 0 0,1 1 0 0 0,-1 2 0 0 0,0 4 0 0 0,0 0 0 0 0,0 2 0 0 0,-2 0 0 0 0,-4-3 0 0 0,-3-1 0 0 0,-3 0 0 0 0,-2 0 0 0 0,0-1 0 0 0,-2-1 0 0 0,1 1 0 0 0,-1 1 0 0 0,0-2 0 0 0,1 0 0 0 0,0-1 0 0 0,0-1 0 0 0,0 2 0 0 0,-1 1 0 0 0,2 2 0 0 0,-1 0 0 0 0,0 2 0 0 0,0-1 0 0 0,0-1 0 0 0,0-2 0 0 0,0-2 0 0 0,0 0 0 0 0,0-2 0 0 0,0 1 0 0 0,-3-4 0 0 0,-3-3 0 0 0,-3-4 0 0 0,-3-2 0 0 0,-2-1 0 0 0,-1-2 0 0 0,0-1 0 0 0,-1 0 0 0 0,0 1 0 0 0,0-1 0 0 0,1-4 0 0 0,2-8 0 0 0,1-3 0 0 0,3-4 0 0 0,-1-2 0 0 0,3-2 0 0 0,-1-2 0 0 0,1-1 0 0 0,2-2 0 0 0,-1-5 0 0 0,0-1 0 0 0,2 0 0 0 0,1 3 0 0 0,1 5 0 0 0,1 4 0 0 0,0 4 0 0 0,1 2 0 0 0,1 2 0 0 0,-1 0 0 0 0,0 1 0 0 0,0-1 0 0 0,1 3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9250 9725 16383 0 0,'-2'0'0'0'0,"-4"0"0"0"0,-4 0 0 0 0,-4 0 0 0 0,-6 0 0 0 0,-4 0 0 0 0,-4 0 0 0 0,-1 0 0 0 0,-2 0 0 0 0,2 0 0 0 0,4 0 0 0 0,3 0 0 0 0,3 0 0 0 0,2 0 0 0 0,1 0 0 0 0,1 0 0 0 0,1 0 0 0 0,-1 0 0 0 0,1 0 0 0 0,-1 0 0 0 0,0 0 0 0 0,0 0 0 0 0,0 0 0 0 0,0 0 0 0 0,0 0 0 0 0,1 0 0 0 0,2 0 0 0 0,3 1 0 0 0,2 2 0 0 0,4 3 0 0 0,4 0 0 0 0,7 0 0 0 0,5-2 0 0 0,5-1 0 0 0,2-2 0 0 0,4 0 0 0 0,-1-1 0 0 0,1 0 0 0 0,0 0 0 0 0,-3 0 0 0 0,-1-1 0 0 0,-3 1 0 0 0,0 0 0 0 0,-2 0 0 0 0,-2-1 0 0 0,-4-2 0 0 0,-4-2 0 0 0,-2-1 0 0 0,-2-1 0 0 0,-1 0 0 0 0,0-2 0 0 0,-1-2 0 0 0,0-2 0 0 0,1 0 0 0 0,-1-2 0 0 0,1 5 0 0 0,0 6 0 0 0,0 7 0 0 0,0 6 0 0 0,0 3 0 0 0,0 2 0 0 0,0 2 0 0 0,0 1 0 0 0,0-1 0 0 0,0 0 0 0 0,0 0 0 0 0,0 0 0 0 0,0 0 0 0 0,0-4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8664 8764 16383 0 0,'-5'-2'0'0'0,"-4"-4"0"0"0,-7-4 0 0 0,-2-1 0 0 0,0-3 0 0 0,-1-1 0 0 0,1-1 0 0 0,1 0 0 0 0,0 1 0 0 0,1 1 0 0 0,1 2 0 0 0,2 0 0 0 0,2 0 0 0 0,-1-2 0 0 0,0 0 0 0 0,-2 0 0 0 0,0-1 0 0 0,0-3 0 0 0,-1-3 0 0 0,0-4 0 0 0,2-5 0 0 0,1-5 0 0 0,0-3 0 0 0,-1-3 0 0 0,-1-3 0 0 0,-1 1 0 0 0,0 3 0 0 0,-1 3 0 0 0,1 2 0 0 0,0 2 0 0 0,-3 2 0 0 0,-4 1 0 0 0,-2 0 0 0 0,-3 0 0 0 0,0 3 0 0 0,3 1 0 0 0,3-1 0 0 0,2 0 0 0 0,2 1 0 0 0,1 3 0 0 0,1 2 0 0 0,0 1 0 0 0,0 0 0 0 0,0-2 0 0 0,1-1 0 0 0,-1-3 0 0 0,0-2 0 0 0,0 2 0 0 0,2 2 0 0 0,4 2 0 0 0,1 4 0 0 0,1 1 0 0 0,2 1 0 0 0,2 1 0 0 0,2 0 0 0 0,0 0 0 0 0,1 6 0 0 0,1 6 0 0 0,-1 7 0 0 0,3 5 0 0 0,3 3 0 0 0,4 3 0 0 0,2 1 0 0 0,2 0 0 0 0,1 1 0 0 0,0-1 0 0 0,4 0 0 0 0,2 0 0 0 0,4-1 0 0 0,3 0 0 0 0,1 1 0 0 0,1-1 0 0 0,1-3 0 0 0,0-3 0 0 0,0-3 0 0 0,0 0 0 0 0,0-1 0 0 0,-4-2 0 0 0,1 2 0 0 0,-1 0 0 0 0,0 1 0 0 0,2 3 0 0 0,0-1 0 0 0,3 2 0 0 0,3-2 0 0 0,-1 1 0 0 0,-1-1 0 0 0,0-2 0 0 0,-1 0 0 0 0,-1 0 0 0 0,-1-2 0 0 0,1-1 0 0 0,-1-1 0 0 0,0-1 0 0 0,0-1 0 0 0,0 0 0 0 0,-2 0 0 0 0,-4-1 0 0 0,-3 1 0 0 0,-2 0 0 0 0,-3 0 0 0 0,0 0 0 0 0,-2 0 0 0 0,1 0 0 0 0,-1 0 0 0 0,1 0 0 0 0,0 0 0 0 0,0 0 0 0 0,0 0 0 0 0,0 0 0 0 0,0 0 0 0 0,0 0 0 0 0,0 0 0 0 0,0 0 0 0 0,1 0 0 0 0,-1 0 0 0 0,0 0 0 0 0,0 0 0 0 0,0 0 0 0 0,0 0 0 0 0,1 0 0 0 0,-1 0 0 0 0,0 0 0 0 0,0 0 0 0 0,-1 0 0 0 0,-2 0 0 0 0,0 0 0 0 0,0 0 0 0 0,4 0 0 0 0,3 0 0 0 0,5 0 0 0 0,5 0 0 0 0,3 0 0 0 0,2 0 0 0 0,-1 0 0 0 0,-2 0 0 0 0,-5 0 0 0 0,-4 0 0 0 0,-3 0 0 0 0,-2 0 0 0 0,-1 0 0 0 0,-2 0 0 0 0,1 0 0 0 0,-1 0 0 0 0,1 0 0 0 0,-1 0 0 0 0,1 0 0 0 0,0 0 0 0 0,0 0 0 0 0,0 0 0 0 0,1 0 0 0 0,-1 0 0 0 0,0 0 0 0 0,0 0 0 0 0,0 0 0 0 0,0 0 0 0 0,1 0 0 0 0,1 0 0 0 0,4 0 0 0 0,1 0 0 0 0,2 0 0 0 0,-1 0 0 0 0,-1-3 0 0 0,-3 0 0 0 0,-1 0 0 0 0,-4 2 0 0 0,-4 11 0 0 0,-4 8 0 0 0,-3 6 0 0 0,-10 14 0 0 0,-15 13 0 0 0,-11 13 0 0 0,-7 5 0 0 0,-2-4 0 0 0,1-3 0 0 0,4-8 0 0 0,3-7 0 0 0,5-7 0 0 0,5-7 0 0 0,4-8 0 0 0,2-4 0 0 0,3-4 0 0 0,0-2 0 0 0,1-1 0 0 0,-1 0 0 0 0,1 0 0 0 0,0 0 0 0 0,-1-2 0 0 0,0-1 0 0 0,0-2 0 0 0,0 0 0 0 0,0-2 0 0 0,-1-1 0 0 0,1-3 0 0 0,1-1 0 0 0,2-1 0 0 0,0-1 0 0 0,0 0 0 0 0,-1 2 0 0 0,-1 1 0 0 0,0 2 0 0 0,-1 1 0 0 0,3 2 0 0 0,0-1 0 0 0,3 1 0 0 0,0 0 0 0 0,-2 0 0 0 0,0 2 0 0 0,-2-1 0 0 0,-1 1 0 0 0,0-2 0 0 0,-1 1 0 0 0,0 1 0 0 0,-1-1 0 0 0,1-2 0 0 0,2 0 0 0 0,1 0 0 0 0,3 0 0 0 0,-1-1 0 0 0,3 2 0 0 0,-1-1 0 0 0,-1-2 0 0 0,-2-1 0 0 0,1-1 0 0 0,2 1 0 0 0,0 0 0 0 0,1 2 0 0 0,0-1 0 0 0,0 2 0 0 0,-1 2 0 0 0,-1 3 0 0 0,-2 1 0 0 0,-2 1 0 0 0,1 1 0 0 0,3 0 0 0 0,1-2 0 0 0,-2-1 0 0 0,2 1 0 0 0,-1-1 0 0 0,-2-1 0 0 0,2 0 0 0 0,2 0 0 0 0,0 2 0 0 0,-2-3 0 0 0,-2 1 0 0 0,-1-2 0 0 0,-1-3 0 0 0,2-2 0 0 0,-1-1 0 0 0,0-2 0 0 0,-2-1 0 0 0,0-1 0 0 0,0 1 0 0 0,-1-1 0 0 0,0 1 0 0 0,-1 0 0 0 0,1 2 0 0 0,0 1 0 0 0,-1 1 0 0 0,1-2 0 0 0,0 0 0 0 0,0-1 0 0 0,0 0 0 0 0,-3-1 0 0 0,-1 0 0 0 0,1 0 0 0 0,0 0 0 0 0,1 0 0 0 0,1 0 0 0 0,0 0 0 0 0,1 0 0 0 0,-1 0 0 0 0,1 0 0 0 0,0 0 0 0 0,0 0 0 0 0,0 0 0 0 0,0 0 0 0 0,0 0 0 0 0,0 0 0 0 0,0 0 0 0 0,2-5 0 0 0,4-10 0 0 0,3-10 0 0 0,3-9 0 0 0,2-4 0 0 0,0-3 0 0 0,2 0 0 0 0,-1 0 0 0 0,1 1 0 0 0,0 2 0 0 0,-1 6 0 0 0,0 2 0 0 0,1 2 0 0 0,-1 0 0 0 0,0 0 0 0 0,0-1 0 0 0,0 0 0 0 0,0-1 0 0 0,-1 3 0 0 0,1 2 0 0 0,0 4 0 0 0,0 3 0 0 0,0 1 0 0 0,0 2 0 0 0,0 0 0 0 0,0 3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6476 6318 16383 0 0,'0'3'0'0'0,"0"3"0"0"0,0 3 0 0 0,0 2 0 0 0,0 0 0 0 0,-2-2 0 0 0,-4-3 0 0 0,-4 1 0 0 0,-2-1 0 0 0,-1 1 0 0 0,-2-1 0 0 0,-1 1 0 0 0,0 0 0 0 0,0-2 0 0 0,1-1 0 0 0,-1 1 0 0 0,1 2 0 0 0,-1 3 0 0 0,-1 2 0 0 0,-8 1 0 0 0,-6 2 0 0 0,-4 1 0 0 0,-5 0 0 0 0,1-2 0 0 0,0-4 0 0 0,6-4 0 0 0,4-2 0 0 0,6-2 0 0 0,4-2 0 0 0,2 0 0 0 0,2-1 0 0 0,8 0 0 0 0,11-2 0 0 0,10-3 0 0 0,7-1 0 0 0,6-2 0 0 0,3 1 0 0 0,2 2 0 0 0,0-1 0 0 0,0 1 0 0 0,0 1 0 0 0,0 2 0 0 0,-1 1 0 0 0,-1 1 0 0 0,1 1 0 0 0,-1 0 0 0 0,0 0 0 0 0,-2 1 0 0 0,-1-1 0 0 0,0 0 0 0 0,-2 0 0 0 0,0 0 0 0 0,-2 0 0 0 0,1 3 0 0 0,1 3 0 0 0,-1 3 0 0 0,0 3 0 0 0,-1 2 0 0 0,1 1 0 0 0,-1-2 0 0 0,-3-4 0 0 0,-1-2 0 0 0,-1-3 0 0 0,-2-2 0 0 0,-1-2 0 0 0,0 0 0 0 0,0-1 0 0 0,0 1 0 0 0,-3-6 0 0 0,-3-4 0 0 0,-6-3 0 0 0,-8-2 0 0 0,-9 2 0 0 0,-7 3 0 0 0,-3 3 0 0 0,1 3 0 0 0,1 2 0 0 0,2 1 0 0 0,2 2 0 0 0,1-1 0 0 0,1 1 0 0 0,-2-1 0 0 0,-3 1 0 0 0,-3-1 0 0 0,-3 0 0 0 0,-1 6 0 0 0,1 3 0 0 0,-1 4 0 0 0,1 4 0 0 0,1 2 0 0 0,0 0 0 0 0,3 0 0 0 0,-1-1 0 0 0,1-4 0 0 0,3-4 0 0 0,1-3 0 0 0,2-4 0 0 0,1-2 0 0 0,1 0 0 0 0,1-2 0 0 0,2 0 0 0 0,1 0 0 0 0,1 3 0 0 0,9 1 0 0 0,9 0 0 0 0,5 0 0 0 0,7-1 0 0 0,4-1 0 0 0,4-3 0 0 0,1-1 0 0 0,0-1 0 0 0,-1 2 0 0 0,0 0 0 0 0,1 0 0 0 0,0 2 0 0 0,3-1 0 0 0,2 1 0 0 0,2 0 0 0 0,1 0 0 0 0,-1 1 0 0 0,-4-1 0 0 0,-5 0 0 0 0,-4 0 0 0 0,-4 0 0 0 0,-3 0 0 0 0,0 0 0 0 0,-2 0 0 0 0,0 0 0 0 0,1 0 0 0 0,-1 0 0 0 0,1 0 0 0 0,0 0 0 0 0,0 0 0 0 0,0 0 0 0 0,-5 0 0 0 0,-10 0 0 0 0,-9 0 0 0 0,-9 0 0 0 0,-6 0 0 0 0,-5 0 0 0 0,-2 0 0 0 0,2 0 0 0 0,0 0 0 0 0,3 0 0 0 0,5 0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9021 7947 16383 0 0,'-14'-3'0'0'0,"-13"-2"0"0"0,-7-2 0 0 0,-2 0 0 0 0,-1-1 0 0 0,0 0 0 0 0,3-1 0 0 0,1 2 0 0 0,-9-3 0 0 0,-10 2 0 0 0,-19 1 0 0 0,-10 2 0 0 0,-7 2 0 0 0,-2 2 0 0 0,7 0 0 0 0,8 1 0 0 0,13 0 0 0 0,12 1 0 0 0,9-1 0 0 0,3 1 0 0 0,1-1 0 0 0,-8 0 0 0 0,-10 0 0 0 0,-3 0 0 0 0,-7 0 0 0 0,-6 0 0 0 0,-4 0 0 0 0,-4 0 0 0 0,-3 0 0 0 0,5 0 0 0 0,7 0 0 0 0,9 0 0 0 0,8 0 0 0 0,6 0 0 0 0,6 0 0 0 0,2 0 0 0 0,4 0 0 0 0,7 0 0 0 0,5 0 0 0 0,3 0 0 0 0,6 2 0 0 0,5 4 0 0 0,4 4 0 0 0,3 2 0 0 0,2 1 0 0 0,0 5 0 0 0,1 1 0 0 0,0 0 0 0 0,0-1 0 0 0,-3 3 0 0 0,-3 1 0 0 0,-5 4 0 0 0,-1-1 0 0 0,-3 0 0 0 0,-1-1 0 0 0,-1-2 0 0 0,0-2 0 0 0,3-2 0 0 0,3-2 0 0 0,4-1 0 0 0,3 0 0 0 0,1 0 0 0 0,2 0 0 0 0,0 0 0 0 0,-2-1 0 0 0,-3 1 0 0 0,-1-1 0 0 0,0-2 0 0 0,2 0 0 0 0,1 0 0 0 0,2 1 0 0 0,0 1 0 0 0,0 0 0 0 0,2 1 0 0 0,-1 0 0 0 0,0 0 0 0 0,0-1 0 0 0,0-2 0 0 0,1 0 0 0 0,1-2 0 0 0,4-3 0 0 0,4-3 0 0 0,4-1 0 0 0,3-2 0 0 0,4 1 0 0 0,1 4 0 0 0,-1 3 0 0 0,1 2 0 0 0,2 3 0 0 0,2 0 0 0 0,0 2 0 0 0,-1-3 0 0 0,2-1 0 0 0,-2-2 0 0 0,1-1 0 0 0,0-1 0 0 0,5 0 0 0 0,5 2 0 0 0,4 2 0 0 0,5 2 0 0 0,2 1 0 0 0,-1 0 0 0 0,-4 1 0 0 0,-3 0 0 0 0,-4 0 0 0 0,-2-1 0 0 0,-5 1 0 0 0,-4-1 0 0 0,-1-2 0 0 0,-2-4 0 0 0,-1-3 0 0 0,-3-3 0 0 0,2-2 0 0 0,2 0 0 0 0,4-2 0 0 0,1 3 0 0 0,3 1 0 0 0,1 0 0 0 0,3 1 0 0 0,5 4 0 0 0,4 3 0 0 0,0 0 0 0 0,1-2 0 0 0,-2-3 0 0 0,-2-3 0 0 0,-4-1 0 0 0,-1-1 0 0 0,-2-1 0 0 0,-2 0 0 0 0,-2 0 0 0 0,-2-1 0 0 0,1 1 0 0 0,0-1 0 0 0,1 1 0 0 0,1 0 0 0 0,0 0 0 0 0,4 0 0 0 0,4 0 0 0 0,9 0 0 0 0,6 0 0 0 0,1 0 0 0 0,6 0 0 0 0,1 0 0 0 0,-2 0 0 0 0,-2 0 0 0 0,-7 0 0 0 0,-6 0 0 0 0,-2 0 0 0 0,-3 0 0 0 0,0 0 0 0 0,-1 0 0 0 0,0 0 0 0 0,3 0 0 0 0,2 0 0 0 0,2 0 0 0 0,7 0 0 0 0,10 0 0 0 0,7 0 0 0 0,1 0 0 0 0,-4 0 0 0 0,-4 3 0 0 0,-8 1 0 0 0,-4 2 0 0 0,-2 3 0 0 0,-2 0 0 0 0,1 2 0 0 0,5-2 0 0 0,9-2 0 0 0,16-2 0 0 0,18-2 0 0 0,6-1 0 0 0,0-2 0 0 0,-9 0 0 0 0,-12-1 0 0 0,-11 1 0 0 0,-10 0 0 0 0,8-1 0 0 0,14 1 0 0 0,16 0 0 0 0,23 0 0 0 0,13 0 0 0 0,8-9 0 0 0,4-13 0 0 0,-8-10 0 0 0,-10-8 0 0 0,-1-13 0 0 0,3-12 0 0 0,17-13 0 0 0,7-8 0 0 0,3 0 0 0 0,-10 8 0 0 0,-20 14 0 0 0,-24 15 0 0 0,-24 13 0 0 0,-23 11 0 0 0,-14 6 0 0 0,-13 5 0 0 0,-7 1 0 0 0,-5 1 0 0 0,-3-1 0 0 0,2 0 0 0 0,2 0 0 0 0,0-1 0 0 0,0 1 0 0 0,0 2 0 0 0,-3-1 0 0 0,-3-1 0 0 0,-4 0 0 0 0,0-1 0 0 0,1-1 0 0 0,0 0 0 0 0,-2 0 0 0 0,-1 0 0 0 0,-1-1 0 0 0,-2 1 0 0 0,-1 0 0 0 0,3 0 0 0 0,0-1 0 0 0,0 1 0 0 0,-1 0 0 0 0,0 0 0 0 0,-1 0 0 0 0,-1 0 0 0 0,1-1 0 0 0,-1 1 0 0 0,-1-2 0 0 0,1-5 0 0 0,0 1 0 0 0,0 0 0 0 0,0 1 0 0 0,0 2 0 0 0,0 1 0 0 0,0 1 0 0 0,0-2 0 0 0,-5-1 0 0 0,-7 1 0 0 0,-7 1 0 0 0,-5 0 0 0 0,-3 1 0 0 0,0 3 0 0 0,-1 3 0 0 0,-1 2 0 0 0,0 1 0 0 0,0 3 0 0 0,-1 1 0 0 0,-3 2 0 0 0,-4 0 0 0 0,-1 1 0 0 0,1 1 0 0 0,-1-1 0 0 0,1 0 0 0 0,1 1 0 0 0,2-1 0 0 0,-1 0 0 0 0,-3 0 0 0 0,-8 0 0 0 0,-20 0 0 0 0,-19 0 0 0 0,-18-4 0 0 0,-13-2 0 0 0,6 0 0 0 0,12 1 0 0 0,19 2 0 0 0,18 1 0 0 0,16 1 0 0 0,13 0 0 0 0,10 1 0 0 0,5 0 0 0 0,2 1 0 0 0,-12-1 0 0 0,-32 0 0 0 0,-37 0 0 0 0,-18 0 0 0 0,-2 0 0 0 0,10 0 0 0 0,15 0 0 0 0,18 0 0 0 0,17 0 0 0 0,15 0 0 0 0,9 0 0 0 0,7 0 0 0 0,6 0 0 0 0,1 0 0 0 0,-2 0 0 0 0,-11 0 0 0 0,-33 6 0 0 0,-37 6 0 0 0,-34 7 0 0 0,-16 5 0 0 0,4-2 0 0 0,18-2 0 0 0,23-4 0 0 0,22-5 0 0 0,16-2 0 0 0,-11 3 0 0 0,-36 6 0 0 0,-55 7 0 0 0,-56 6 0 0 0,-20-2 0 0 0,9-6 0 0 0,30-3 0 0 0,43-5 0 0 0,34-2 0 0 0,25 2 0 0 0,16 0 0 0 0,8 3 0 0 0,4 1 0 0 0,0 1 0 0 0,5 0 0 0 0,10-3 0 0 0,10-3 0 0 0,9-3 0 0 0,6-3 0 0 0,7-4 0 0 0,7-1 0 0 0,3-3 0 0 0,4 0 0 0 0,1-1 0 0 0,1 1 0 0 0,0-1 0 0 0,0 0 0 0 0,0 1 0 0 0,1 0 0 0 0,1 0 0 0 0,1 0 0 0 0,-2 0 0 0 0,3 0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8528 8825 16383 0 0,'5'0'0'0'0,"7"0"0"0"0,6 0 0 0 0,6 0 0 0 0,6 0 0 0 0,6 0 0 0 0,5 0 0 0 0,4 0 0 0 0,7 0 0 0 0,10 0 0 0 0,8 0 0 0 0,0 0 0 0 0,2 0 0 0 0,-3 0 0 0 0,-5 0 0 0 0,-8 0 0 0 0,-9 0 0 0 0,-7 0 0 0 0,-8 0 0 0 0,-4 0 0 0 0,-4 0 0 0 0,-1 0 0 0 0,0 0 0 0 0,2 0 0 0 0,2 0 0 0 0,1 0 0 0 0,1 0 0 0 0,4 0 0 0 0,4 0 0 0 0,3 0 0 0 0,4 0 0 0 0,1 0 0 0 0,1 0 0 0 0,2 0 0 0 0,-4 0 0 0 0,-5 0 0 0 0,-8 0 0 0 0,-6 0 0 0 0,-5 0 0 0 0,-3 0 0 0 0,-2 0 0 0 0,2 0 0 0 0,0 0 0 0 0,0 0 0 0 0,2 0 0 0 0,1 0 0 0 0,-1 0 0 0 0,2 0 0 0 0,5 0 0 0 0,6 0 0 0 0,5 0 0 0 0,5-3 0 0 0,9 0 0 0 0,5-1 0 0 0,-1 1 0 0 0,-1 1 0 0 0,-4 1 0 0 0,-6 0 0 0 0,-8 1 0 0 0,-7 0 0 0 0,-7 0 0 0 0,-3 0 0 0 0,-4 0 0 0 0,0 0 0 0 0,-2 0 0 0 0,1 0 0 0 0,0 0 0 0 0,0 0 0 0 0,1 0 0 0 0,0 0 0 0 0,0 0 0 0 0,0 0 0 0 0,0 0 0 0 0,0 0 0 0 0,3 0 0 0 0,1 0 0 0 0,-1 0 0 0 0,-3-2 0 0 0,-4-4 0 0 0,-4-3 0 0 0,-3-3 0 0 0,-2-2 0 0 0,-2-1 0 0 0,0-1 0 0 0,-1 1 0 0 0,-3-1 0 0 0,-2 0 0 0 0,-7 0 0 0 0,-2 1 0 0 0,-5 0 0 0 0,-4 0 0 0 0,-2-1 0 0 0,-3 1 0 0 0,-1 0 0 0 0,-1 0 0 0 0,0 0 0 0 0,-4 0 0 0 0,0-1 0 0 0,-4-3 0 0 0,0-4 0 0 0,-4-4 0 0 0,2-3 0 0 0,1-1 0 0 0,3 0 0 0 0,3-1 0 0 0,1-4 0 0 0,-1-5 0 0 0,0-1 0 0 0,2 1 0 0 0,-6-3 0 0 0,-1 1 0 0 0,1 2 0 0 0,-3 2 0 0 0,-4 1 0 0 0,-3 1 0 0 0,0 2 0 0 0,5 1 0 0 0,3 2 0 0 0,4 1 0 0 0,2-4 0 0 0,0-6 0 0 0,-1-4 0 0 0,0-5 0 0 0,-1-3 0 0 0,0-2 0 0 0,3 0 0 0 0,4 1 0 0 0,5 4 0 0 0,3 5 0 0 0,4 6 0 0 0,1 4 0 0 0,3 3 0 0 0,2 2 0 0 0,3 3 0 0 0,0 1 0 0 0,-2 0 0 0 0,2-1 0 0 0,2-1 0 0 0,1-1 0 0 0,0 0 0 0 0,-2-1 0 0 0,-3 0 0 0 0,1-1 0 0 0,1 1 0 0 0,3 2 0 0 0,2 3 0 0 0,1 4 0 0 0,2 3 0 0 0,-1 1 0 0 0,2 2 0 0 0,-1 0 0 0 0,-2 0 0 0 0,-1 1 0 0 0,-3-1 0 0 0,-2 1 0 0 0,-1-1 0 0 0,0 0 0 0 0,0 0 0 0 0,0 0 0 0 0,1-1 0 0 0,2 1 0 0 0,2 0 0 0 0,2 0 0 0 0,1 0 0 0 0,1-1 0 0 0,0 1 0 0 0,0 0 0 0 0,1 0 0 0 0,-1 0 0 0 0,0 0 0 0 0,0-1 0 0 0,1 1 0 0 0,-1 0 0 0 0,0 0 0 0 0,0 0 0 0 0,-3 2 0 0 0,-3 4 0 0 0,-3 3 0 0 0,-3 3 0 0 0,-2 2 0 0 0,-1 0 0 0 0,-1 2 0 0 0,1-1 0 0 0,-4 1 0 0 0,-2 0 0 0 0,-4-1 0 0 0,-12 0 0 0 0,-12 1 0 0 0,-7-1 0 0 0,1 0 0 0 0,3 0 0 0 0,4 0 0 0 0,6 0 0 0 0,4-1 0 0 0,4 1 0 0 0,3 0 0 0 0,-2 0 0 0 0,-9 0 0 0 0,-19 0 0 0 0,-21 0 0 0 0,-10 0 0 0 0,2 0 0 0 0,11 0 0 0 0,14 0 0 0 0,13 0 0 0 0,13 0 0 0 0,10 0 0 0 0,8 0 0 0 0,7-1 0 0 0,6-2 0 0 0,10 0 0 0 0,7 0 0 0 0,6 1 0 0 0,5 0 0 0 0,3 4 0 0 0,3 6 0 0 0,2 7 0 0 0,-1 4 0 0 0,0 1 0 0 0,1 2 0 0 0,-2 2 0 0 0,-3 1 0 0 0,-3-3 0 0 0,-1-1 0 0 0,-3-2 0 0 0,-1 0 0 0 0,0 0 0 0 0,0 0 0 0 0,0-2 0 0 0,-1 0 0 0 0,1-1 0 0 0,0 2 0 0 0,-3 0 0 0 0,-2 1 0 0 0,-2-2 0 0 0,1 3 0 0 0,2 2 0 0 0,1 3 0 0 0,-1 2 0 0 0,0 2 0 0 0,0 1 0 0 0,-1 1 0 0 0,1-1 0 0 0,-3 1 0 0 0,-2 0 0 0 0,-2 0 0 0 0,1-1 0 0 0,-1 1 0 0 0,0-1 0 0 0,-2 0 0 0 0,0 1 0 0 0,-2-3 0 0 0,1-2 0 0 0,-2 1 0 0 0,1 1 0 0 0,0 0 0 0 0,0-1 0 0 0,0-1 0 0 0,0-1 0 0 0,0-1 0 0 0,0-2 0 0 0,0-1 0 0 0,0-2 0 0 0,0-2 0 0 0,0-1 0 0 0,0 2 0 0 0,0 0 0 0 0,0 3 0 0 0,0 2 0 0 0,0 3 0 0 0,0 2 0 0 0,0 2 0 0 0,0 0 0 0 0,0 0 0 0 0,0 1 0 0 0,0 0 0 0 0,0 0 0 0 0,0-1 0 0 0,0-2 0 0 0,0-1 0 0 0,0-2 0 0 0,0-3 0 0 0,0-1 0 0 0,0 0 0 0 0,0-2 0 0 0,0-1 0 0 0,0-2 0 0 0,0 0 0 0 0,0 2 0 0 0,0 0 0 0 0,0 3 0 0 0,0 3 0 0 0,0 2 0 0 0,-3 2 0 0 0,0 1 0 0 0,-1 2 0 0 0,-1-1 0 0 0,-3 1 0 0 0,0-3 0 0 0,-1-3 0 0 0,-1-4 0 0 0,0-2 0 0 0,2-2 0 0 0,3-2 0 0 0,2 0 0 0 0,-1-1 0 0 0,0 1 0 0 0,1-1 0 0 0,0 1 0 0 0,2 0 0 0 0,-2 0 0 0 0,-4 0 0 0 0,1 0 0 0 0,-3 0 0 0 0,-1 1 0 0 0,0-1 0 0 0,0 0 0 0 0,2 0 0 0 0,1 0 0 0 0,0 0 0 0 0,1 1 0 0 0,2-1 0 0 0,-2 0 0 0 0,1 0 0 0 0,1 0 0 0 0,1 0 0 0 0,-1-2 0 0 0,0-1 0 0 0,-2-3 0 0 0,-3 0 0 0 0,-2 1 0 0 0,1 1 0 0 0,-1 2 0 0 0,2 1 0 0 0,2 0 0 0 0,1-1 0 0 0,1-4 0 0 0,-5-3 0 0 0,-5-2 0 0 0,-1-3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8154 6382 16383 0 0,'5'2'0'0'0,"7"2"0"0"0,9-1 0 0 0,7 0 0 0 0,3-2 0 0 0,2 1 0 0 0,1-2 0 0 0,-1 3 0 0 0,-4 1 0 0 0,-3-1 0 0 0,-4 2 0 0 0,-3 0 0 0 0,-3-1 0 0 0,0-1 0 0 0,-2-1 0 0 0,1 0 0 0 0,-1-2 0 0 0,1 3 0 0 0,-1 0 0 0 0,1 3 0 0 0,0 2 0 0 0,0 0 0 0 0,0-1 0 0 0,3-2 0 0 0,1 1 0 0 0,-1-1 0 0 0,0-1 0 0 0,-1-1 0 0 0,0-1 0 0 0,-2-1 0 0 0,1-1 0 0 0,-1 0 0 0 0,0 0 0 0 0,0-1 0 0 0,0 1 0 0 0,0 0 0 0 0,0 0 0 0 0,0 2 0 0 0,0 2 0 0 0,0-1 0 0 0,1 0 0 0 0,-1-1 0 0 0,0-1 0 0 0,0-1 0 0 0,0 1 0 0 0,0-1 0 0 0,1-1 0 0 0,-1 1 0 0 0,0 3 0 0 0,3 0 0 0 0,0 0 0 0 0,3 0 0 0 0,0-1 0 0 0,0-1 0 0 0,-2-1 0 0 0,-2 3 0 0 0,-1 1 0 0 0,-4-1 0 0 0,0-1 0 0 0,-1 0 0 0 0,-1-1 0 0 0,-3 0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7837 6597 16383 0 0,'0'-5'0'0'0,"0"-7"0"0"0,0-9 0 0 0,0-16 0 0 0,0-15 0 0 0,0-13 0 0 0,0-9 0 0 0,0-6 0 0 0,0 2 0 0 0,0 7 0 0 0,0 10 0 0 0,0 11 0 0 0,0 11 0 0 0,0 7 0 0 0,0 6 0 0 0,0 5 0 0 0,0 4 0 0 0,0 2 0 0 0,0 1 0 0 0,0 0 0 0 0,0 0 0 0 0,0 0 0 0 0,0 0 0 0 0,0-1 0 0 0,0 0 0 0 0,0 0 0 0 0,2 0 0 0 0,7 2 0 0 0,6 4 0 0 0,6 3 0 0 0,5 3 0 0 0,3 1 0 0 0,4 2 0 0 0,2 0 0 0 0,3 1 0 0 0,3 0 0 0 0,9-1 0 0 0,3 1 0 0 0,-2-1 0 0 0,-4 0 0 0 0,-6 0 0 0 0,-3 0 0 0 0,-7 0 0 0 0,-6 0 0 0 0,-1 0 0 0 0,-3 0 0 0 0,0 0 0 0 0,0 0 0 0 0,0 0 0 0 0,1 0 0 0 0,0 0 0 0 0,0 3 0 0 0,-2 3 0 0 0,-1 5 0 0 0,-1 5 0 0 0,-5 3 0 0 0,-3 2 0 0 0,-4 0 0 0 0,-3-1 0 0 0,-2 1 0 0 0,-1-1 0 0 0,-1 0 0 0 0,0-2 0 0 0,1-1 0 0 0,-1-1 0 0 0,0 0 0 0 0,1-1 0 0 0,0 0 0 0 0,0 0 0 0 0,0-1 0 0 0,-3-4 0 0 0,0-9 0 0 0,0-11 0 0 0,0-10 0 0 0,1-8 0 0 0,1-7 0 0 0,1-4 0 0 0,-1-11 0 0 0,1-11 0 0 0,0-2 0 0 0,1 0 0 0 0,-1 7 0 0 0,0 7 0 0 0,0 7 0 0 0,0 6 0 0 0,5 6 0 0 0,12 1 0 0 0,10 4 0 0 0,7 3 0 0 0,2 3 0 0 0,0 1 0 0 0,0 5 0 0 0,-5 4 0 0 0,-4 4 0 0 0,-2 2 0 0 0,0 2 0 0 0,-2 2 0 0 0,1-1 0 0 0,1 1 0 0 0,2 0 0 0 0,1 0 0 0 0,-2-1 0 0 0,1 0 0 0 0,0 0 0 0 0,-2 0 0 0 0,0 0 0 0 0,1 0 0 0 0,-1 0 0 0 0,0 0 0 0 0,-1 0 0 0 0,-1 0 0 0 0,2 0 0 0 0,-1 0 0 0 0,-1 0 0 0 0,-1 0 0 0 0,2 0 0 0 0,2 5 0 0 0,2 12 0 0 0,0 7 0 0 0,-5 5 0 0 0,-7 3 0 0 0,-6 1 0 0 0,-4 1 0 0 0,-4-2 0 0 0,-2 0 0 0 0,-1-3 0 0 0,0-4 0 0 0,0-4 0 0 0,0-2 0 0 0,0 0 0 0 0,1 2 0 0 0,0 3 0 0 0,-1 2 0 0 0,1 3 0 0 0,0 0 0 0 0,1-1 0 0 0,-1-4 0 0 0,-3-2 0 0 0,-3-3 0 0 0,-1-2 0 0 0,-1-2 0 0 0,-1-2 0 0 0,-1-5 0 0 0,0-2 0 0 0,1-9 0 0 0,2-17 0 0 0,2-19 0 0 0,3-11 0 0 0,0-2 0 0 0,2-1 0 0 0,0 4 0 0 0,0 6 0 0 0,1 4 0 0 0,-1 6 0 0 0,1 7 0 0 0,-1 4 0 0 0,0 4 0 0 0,0 3 0 0 0,0 0 0 0 0,3 1 0 0 0,3 3 0 0 0,3 3 0 0 0,5 3 0 0 0,6 2 0 0 0,4 2 0 0 0,4 1 0 0 0,1 0 0 0 0,2 1 0 0 0,0 0 0 0 0,1-1 0 0 0,-1 0 0 0 0,0 1 0 0 0,0-1 0 0 0,-1 0 0 0 0,1 0 0 0 0,-1 0 0 0 0,0 0 0 0 0,3 0 0 0 0,5 3 0 0 0,4 7 0 0 0,1 4 0 0 0,-2 3 0 0 0,-3 0 0 0 0,-2 1 0 0 0,-3-1 0 0 0,-4 0 0 0 0,-5-1 0 0 0,-3 0 0 0 0,-3 2 0 0 0,-2 0 0 0 0,-1 3 0 0 0,-3 3 0 0 0,-1 2 0 0 0,-3 2 0 0 0,-2 4 0 0 0,-2 5 0 0 0,-3 4 0 0 0,0 2 0 0 0,-1 3 0 0 0,0 0 0 0 0,-1 2 0 0 0,1-1 0 0 0,-1 1 0 0 0,1-1 0 0 0,0-3 0 0 0,0-3 0 0 0,0-5 0 0 0,0-2 0 0 0,0-5 0 0 0,0-4 0 0 0,0-4 0 0 0,0-1 0 0 0,-3-1 0 0 0,0-1 0 0 0,-3-1 0 0 0,0-1 0 0 0,-2 0 0 0 0,1-1 0 0 0,1 0 0 0 0,2 0 0 0 0,2 0 0 0 0,-2-3 0 0 0,-3-3 0 0 0,-2-3 0 0 0,-3-3 0 0 0,1 1 0 0 0,0 2 0 0 0,-1 0 0 0 0,2 2 0 0 0,-1 0 0 0 0,0-3 0 0 0,-1-1 0 0 0,-1 1 0 0 0,-2 0 0 0 0,3 1 0 0 0,1 3 0 0 0,1 2 0 0 0,1-1 0 0 0,1 1 0 0 0,0-2 0 0 0,-1-2 0 0 0,-3-3 0 0 0,2 1 0 0 0,0 0 0 0 0,-2-2 0 0 0,0 2 0 0 0,-2 0 0 0 0,0 2 0 0 0,-1-1 0 0 0,0-1 0 0 0,0-1 0 0 0,-1-2 0 0 0,1-1 0 0 0,0 0 0 0 0,-1-1 0 0 0,1-1 0 0 0,0 1 0 0 0,0 0 0 0 0,0 0 0 0 0,0-1 0 0 0,-1 1 0 0 0,1 0 0 0 0,0 0 0 0 0,0 0 0 0 0,1 0 0 0 0,2 0 0 0 0,1 0 0 0 0,2 0 0 0 0,0 3 0 0 0,-1 0 0 0 0,1 1 0 0 0,-1-2 0 0 0,-1 0 0 0 0,-1-1 0 0 0,-2 0 0 0 0,0-1 0 0 0,-1 0 0 0 0,-1 0 0 0 0,1 0 0 0 0,-1 0 0 0 0,1 0 0 0 0,0-1 0 0 0,-1 1 0 0 0,1 0 0 0 0,0 0 0 0 0,1 0 0 0 0,2 0 0 0 0,2 0 0 0 0,0 0 0 0 0,1 0 0 0 0,-2 0 0 0 0,0 0 0 0 0,1 0 0 0 0,-1 0 0 0 0,0 0 0 0 0,-2 0 0 0 0,-1 0 0 0 0,-1 0 0 0 0,2 0 0 0 0,0 0 0 0 0,1 0 0 0 0,0 0 0 0 0,-1 0 0 0 0,-1 0 0 0 0,0 0 0 0 0,-1 0 0 0 0,0 0 0 0 0,0 0 0 0 0,-1 0 0 0 0,1 0 0 0 0,0 0 0 0 0,0 0 0 0 0,-1 0 0 0 0,1 0 0 0 0,0 0 0 0 0,0 0 0 0 0,0 0 0 0 0,0 0 0 0 0,-1 0 0 0 0,1 0 0 0 0,0 0 0 0 0,0 0 0 0 0,0 0 0 0 0,0 0 0 0 0,-1 0 0 0 0,1 0 0 0 0,0 0 0 0 0,0 0 0 0 0,0 0 0 0 0,0 0 0 0 0,-1 0 0 0 0,1 0 0 0 0,0 0 0 0 0,0 0 0 0 0,0 0 0 0 0,0 0 0 0 0,0 0 0 0 0,-1 0 0 0 0,1 0 0 0 0,0 0 0 0 0,0 0 0 0 0,0 0 0 0 0,0 0 0 0 0,-1 0 0 0 0,1 0 0 0 0,0 0 0 0 0,0 0 0 0 0,0 0 0 0 0,0 0 0 0 0,-1 0 0 0 0,1 0 0 0 0,0 0 0 0 0,0 0 0 0 0,0 0 0 0 0,0 0 0 0 0,0 0 0 0 0,-1 0 0 0 0,1 0 0 0 0,0 0 0 0 0,0 0 0 0 0,0 0 0 0 0,0 0 0 0 0,-1 0 0 0 0,1 0 0 0 0,0 0 0 0 0,0 0 0 0 0,0 0 0 0 0,0 0 0 0 0,-1 0 0 0 0,1 0 0 0 0,0 0 0 0 0,0 0 0 0 0,0 0 0 0 0,0 0 0 0 0,0 0 0 0 0,-1 0 0 0 0,1 0 0 0 0,0 0 0 0 0,0 0 0 0 0,0 0 0 0 0,0 0 0 0 0,-1 0 0 0 0,1 0 0 0 0,0 0 0 0 0,1 0 0 0 0,2 0 0 0 0,0 0 0 0 0,0 0 0 0 0,-1 0 0 0 0,0 0 0 0 0,-2 0 0 0 0,-2 0 0 0 0,-4 0 0 0 0,-4 0 0 0 0,1 0 0 0 0,1 0 0 0 0,2 0 0 0 0,2 0 0 0 0,2 0 0 0 0,1 0 0 0 0,0 0 0 0 0,1 0 0 0 0,1 0 0 0 0,-1 0 0 0 0,0 0 0 0 0,0 0 0 0 0,0 0 0 0 0,0 0 0 0 0,0 0 0 0 0,0 0 0 0 0,0 0 0 0 0,-1 0 0 0 0,1 0 0 0 0,0 0 0 0 0,0 0 0 0 0,2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3293 6135 16383 0 0,'0'3'0'0'0,"0"3"0"0"0,0 4 0 0 0,0 3 0 0 0,0 2 0 0 0,0 1 0 0 0,0 1 0 0 0,0-1 0 0 0,0-2 0 0 0,0-1 0 0 0,0 1 0 0 0,0 0 0 0 0,0 1 0 0 0,0 0 0 0 0,0 1 0 0 0,3 1 0 0 0,3-1 0 0 0,4-2 0 0 0,3-4 0 0 0,2-1 0 0 0,1-1 0 0 0,1-3 0 0 0,0-2 0 0 0,0-2 0 0 0,0 0 0 0 0,0-1 0 0 0,0 0 0 0 0,0-1 0 0 0,-1 1 0 0 0,0-1 0 0 0,1 1 0 0 0,-1 0 0 0 0,1 0 0 0 0,-1 0 0 0 0,0 0 0 0 0,1 0 0 0 0,-1 0 0 0 0,1 0 0 0 0,-1 0 0 0 0,-1 0 0 0 0,-2 0 0 0 0,-6 0 0 0 0,-6 0 0 0 0,-7 0 0 0 0,-5-3 0 0 0,-4-3 0 0 0,-1-4 0 0 0,-2-6 0 0 0,-2-5 0 0 0,-6-11 0 0 0,-5-9 0 0 0,-3-8 0 0 0,-3-1 0 0 0,3 4 0 0 0,4 8 0 0 0,5 7 0 0 0,6 7 0 0 0,6 5 0 0 0,6 5 0 0 0,4 2 0 0 0,2 0 0 0 0,-1 0 0 0 0,-3 1 0 0 0,-1 0 0 0 0,1 0 0 0 0,-1 0 0 0 0,0 4 0 0 0,-2 1 0 0 0,1 9 0 0 0,0 9 0 0 0,3 7 0 0 0,1 7 0 0 0,2 2 0 0 0,0-2 0 0 0,1-2 0 0 0,0-2 0 0 0,4-2 0 0 0,2-2 0 0 0,8-2 0 0 0,2 1 0 0 0,3-1 0 0 0,0 0 0 0 0,0 0 0 0 0,2 0 0 0 0,1-3 0 0 0,-2-3 0 0 0,0-4 0 0 0,-1 1 0 0 0,-2 1 0 0 0,0-1 0 0 0,0 2 0 0 0,-1-1 0 0 0,1-2 0 0 0,-1 1 0 0 0,-1-1 0 0 0,-2-1 0 0 0,-2-2 0 0 0,-1-1 0 0 0,-5-1 0 0 0,-7-1 0 0 0,-5 0 0 0 0,-4 0 0 0 0,-4 0 0 0 0,0-1 0 0 0,1 1 0 0 0,0 3 0 0 0,0 0 0 0 0,2 4 0 0 0,0 2 0 0 0,2-2 0 0 0,3-6 0 0 0,3-6 0 0 0,2-4 0 0 0,1-4 0 0 0,1-2 0 0 0,-3 1 0 0 0,-3 0 0 0 0,-3 3 0 0 0,-4 3 0 0 0,-1 3 0 0 0,-2 2 0 0 0,-1 2 0 0 0,0 1 0 0 0,0 0 0 0 0,0 1 0 0 0,0-1 0 0 0,0 1 0 0 0,1-1 0 0 0,-1 0 0 0 0,1 0 0 0 0,-1 0 0 0 0,4-1 0 0 0,3-2 0 0 0,3-1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8114 8663 16383 0 0,'-14'0'0'0'0,"-12"0"0"0"0,-11 0 0 0 0,-5 0 0 0 0,-5 0 0 0 0,-2 0 0 0 0,3 0 0 0 0,3 0 0 0 0,7 0 0 0 0,7 0 0 0 0,5 0 0 0 0,5 0 0 0 0,3 0 0 0 0,1 0 0 0 0,1 0 0 0 0,3 3 0 0 0,3 5 0 0 0,3 8 0 0 0,2 5 0 0 0,2 7 0 0 0,1 5 0 0 0,1 1 0 0 0,-1-2 0 0 0,1-5 0 0 0,0-1 0 0 0,-1-2 0 0 0,0-3 0 0 0,0-3 0 0 0,0-1 0 0 0,0-2 0 0 0,0 0 0 0 0,0 0 0 0 0,0 0 0 0 0,3-1 0 0 0,3 1 0 0 0,0 0 0 0 0,0 0 0 0 0,-1 0 0 0 0,-2 0 0 0 0,1 0 0 0 0,3-2 0 0 0,3-4 0 0 0,1-3 0 0 0,3-3 0 0 0,1-1 0 0 0,0-2 0 0 0,1 0 0 0 0,-1-1 0 0 0,1 0 0 0 0,-1 1 0 0 0,1-1 0 0 0,-1 1 0 0 0,0 0 0 0 0,1 0 0 0 0,-1 0 0 0 0,0 0 0 0 0,0 0 0 0 0,0 0 0 0 0,0 0 0 0 0,0 0 0 0 0,1 0 0 0 0,-1 0 0 0 0,0 0 0 0 0,0 0 0 0 0,0 0 0 0 0,0 0 0 0 0,0 0 0 0 0,1 3 0 0 0,-1 3 0 0 0,0 0 0 0 0,0 3 0 0 0,0-1 0 0 0,0 1 0 0 0,1 1 0 0 0,-1 2 0 0 0,0 1 0 0 0,0 2 0 0 0,-2 0 0 0 0,-2 0 0 0 0,1 0 0 0 0,1 1 0 0 0,0-1 0 0 0,-2 1 0 0 0,-2-1 0 0 0,-1 0 0 0 0,-1 0 0 0 0,-2 3 0 0 0,-2 3 0 0 0,1 1 0 0 0,2 2 0 0 0,1 1 0 0 0,1 3 0 0 0,0 1 0 0 0,-2 0 0 0 0,-2 2 0 0 0,-1-3 0 0 0,-2-1 0 0 0,2-2 0 0 0,0-3 0 0 0,0-3 0 0 0,0-1 0 0 0,-2-2 0 0 0,0 1 0 0 0,-1 1 0 0 0,1 0 0 0 0,-1 0 0 0 0,-1-2 0 0 0,1 0 0 0 0,0 0 0 0 0,0-1 0 0 0,0 0 0 0 0,0 0 0 0 0,0 0 0 0 0,0 0 0 0 0,-3-2 0 0 0,-5-4 0 0 0,-10-3 0 0 0,-7-3 0 0 0,-4-2 0 0 0,-2 0 0 0 0,-1-2 0 0 0,2 1 0 0 0,3-1 0 0 0,5 0 0 0 0,0 1 0 0 0,1 0 0 0 0,2 0 0 0 0,2-1 0 0 0,1 1 0 0 0,0 0 0 0 0,-2 1 0 0 0,-2-1 0 0 0,-5 0 0 0 0,-1-3 0 0 0,-3 0 0 0 0,-1-1 0 0 0,2 2 0 0 0,3 0 0 0 0,3 1 0 0 0,3 0 0 0 0,2 1 0 0 0,-1 0 0 0 0,0 0 0 0 0,0-3 0 0 0,1 0 0 0 0,0-3 0 0 0,2 0 0 0 0,-1 1 0 0 0,-2 2 0 0 0,0 0 0 0 0,-1 2 0 0 0,2 0 0 0 0,0 1 0 0 0,3-3 0 0 0,5 0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8860 9062 16383 0 0,'-5'0'0'0'0,"-7"0"0"0"0,-7 0 0 0 0,-5 0 0 0 0,-3 3 0 0 0,-3 3 0 0 0,-1 3 0 0 0,2 3 0 0 0,1 2 0 0 0,2 1 0 0 0,1 0 0 0 0,2 1 0 0 0,2-3 0 0 0,2 0 0 0 0,0-1 0 0 0,-1-2 0 0 0,2-2 0 0 0,1-4 0 0 0,0-1 0 0 0,1 1 0 0 0,1-1 0 0 0,-1 3 0 0 0,1 2 0 0 0,-2 3 0 0 0,-1-1 0 0 0,-1-2 0 0 0,2-3 0 0 0,0 2 0 0 0,0 0 0 0 0,4 3 0 0 0,4 2 0 0 0,3 2 0 0 0,3 0 0 0 0,1 1 0 0 0,2 1 0 0 0,1-1 0 0 0,0 1 0 0 0,-1-1 0 0 0,1 1 0 0 0,-1-1 0 0 0,1 3 0 0 0,-1 3 0 0 0,0 1 0 0 0,0-1 0 0 0,0-1 0 0 0,0-2 0 0 0,0-1 0 0 0,0-1 0 0 0,0-1 0 0 0,0 0 0 0 0,0 0 0 0 0,0 0 0 0 0,0 0 0 0 0,0 0 0 0 0,0 0 0 0 0,2 0 0 0 0,2 0 0 0 0,1 0 0 0 0,4 0 0 0 0,2 1 0 0 0,2-4 0 0 0,2-3 0 0 0,0-3 0 0 0,1-3 0 0 0,-1-1 0 0 0,1-2 0 0 0,-1 0 0 0 0,1-1 0 0 0,-1 0 0 0 0,0 1 0 0 0,1-1 0 0 0,-1 1 0 0 0,0 0 0 0 0,0 0 0 0 0,0 0 0 0 0,0 0 0 0 0,3 0 0 0 0,1 0 0 0 0,-1 0 0 0 0,0 0 0 0 0,1 0 0 0 0,1 0 0 0 0,2 0 0 0 0,-1 0 0 0 0,0 0 0 0 0,-3 0 0 0 0,0 0 0 0 0,-2 0 0 0 0,0 0 0 0 0,-1 0 0 0 0,0-3 0 0 0,0-3 0 0 0,0-3 0 0 0,0 0 0 0 0,0-2 0 0 0,0 0 0 0 0,0-2 0 0 0,0-1 0 0 0,0 2 0 0 0,-1 1 0 0 0,-2 2 0 0 0,0 0 0 0 0,-2-2 0 0 0,-1-1 0 0 0,-1-1 0 0 0,0-1 0 0 0,2-3 0 0 0,1-4 0 0 0,2-4 0 0 0,-2 0 0 0 0,-2 0 0 0 0,-3 0 0 0 0,-3 3 0 0 0,-1 2 0 0 0,-2 2 0 0 0,0 1 0 0 0,0 2 0 0 0,-1 0 0 0 0,1 0 0 0 0,-1 1 0 0 0,1-1 0 0 0,0 0 0 0 0,0 0 0 0 0,0 0 0 0 0,0 0 0 0 0,0 0 0 0 0,0 0 0 0 0,0-1 0 0 0,0 1 0 0 0,0 0 0 0 0,0 0 0 0 0,0 0 0 0 0,0 1 0 0 0,0 2 0 0 0,0 1 0 0 0,0 2 0 0 0,0-1 0 0 0,0 0 0 0 0,0-2 0 0 0,-3 1 0 0 0,-14 3 0 0 0,-12 2 0 0 0,-16 3 0 0 0,-4 2 0 0 0,0 0 0 0 0,4 1 0 0 0,4 1 0 0 0,6-1 0 0 0,8 1 0 0 0,7-1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8856 8649 16383 0 0,'0'7'0'0'0,"0"12"0"0"0,0 7 0 0 0,0 7 0 0 0,0 6 0 0 0,3 5 0 0 0,0 3 0 0 0,1 0 0 0 0,-1 2 0 0 0,-1-1 0 0 0,-1 0 0 0 0,0-3 0 0 0,-1-2 0 0 0,0 0 0 0 0,0 1 0 0 0,0-2 0 0 0,2-3 0 0 0,1 0 0 0 0,1-2 0 0 0,-2-2 0 0 0,0 1 0 0 0,-1 3 0 0 0,3 2 0 0 0,-1 3 0 0 0,1 1 0 0 0,-1 1 0 0 0,-1-1 0 0 0,-1-2 0 0 0,-1-2 0 0 0,0-6 0 0 0,0-6 0 0 0,0-6 0 0 0,0-3 0 0 0,0-4 0 0 0,0 2 0 0 0,2 2 0 0 0,2 3 0 0 0,-1 0 0 0 0,-1-1 0 0 0,3 1 0 0 0,0-1 0 0 0,-2-2 0 0 0,0-1 0 0 0,-1-5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9035 9137 16383 0 0,'0'5'0'0'0,"0"7"0"0"0,0 4 0 0 0,0 5 0 0 0,0 3 0 0 0,0 3 0 0 0,0 2 0 0 0,0 2 0 0 0,0 0 0 0 0,0-3 0 0 0,0 0 0 0 0,0-3 0 0 0,0-3 0 0 0,0-2 0 0 0,0-3 0 0 0,0-1 0 0 0,0-1 0 0 0,0 0 0 0 0,0 0 0 0 0,0-1 0 0 0,0 1 0 0 0,0 0 0 0 0,0 0 0 0 0,0 0 0 0 0,0 2 0 0 0,0 2 0 0 0,0 2 0 0 0,0 0 0 0 0,0 0 0 0 0,0-2 0 0 0,2-2 0 0 0,4 2 0 0 0,1 1 0 0 0,1-2 0 0 0,3 2 0 0 0,1 1 0 0 0,2-2 0 0 0,1-1 0 0 0,0-1 0 0 0,0-1 0 0 0,1 0 0 0 0,-1-1 0 0 0,1 0 0 0 0,-1-2 0 0 0,0-4 0 0 0,1-1 0 0 0,-1-2 0 0 0,0-1 0 0 0,0-2 0 0 0,0-2 0 0 0,0 0 0 0 0,1-1 0 0 0,-1-1 0 0 0,0 1 0 0 0,0 0 0 0 0,0-1 0 0 0,0 1 0 0 0,0 0 0 0 0,1 0 0 0 0,1 0 0 0 0,5-5 0 0 0,2-5 0 0 0,3-2 0 0 0,2-3 0 0 0,-2 0 0 0 0,-2-1 0 0 0,-3-1 0 0 0,-3 1 0 0 0,-2 1 0 0 0,-1-1 0 0 0,-1 1 0 0 0,-1-3 0 0 0,-2-4 0 0 0,-3-5 0 0 0,0-12 0 0 0,-1-9 0 0 0,0-3 0 0 0,0 1 0 0 0,-2 4 0 0 0,-3 5 0 0 0,0 7 0 0 0,-2 6 0 0 0,-1 6 0 0 0,0 3 0 0 0,0 3 0 0 0,-1 2 0 0 0,1 0 0 0 0,0-2 0 0 0,-1-2 0 0 0,1 1 0 0 0,0-1 0 0 0,0-1 0 0 0,0 0 0 0 0,0 0 0 0 0,0 0 0 0 0,0 2 0 0 0,0 1 0 0 0,0 0 0 0 0,0 1 0 0 0,0 0 0 0 0,0 0 0 0 0,0 11 0 0 0,0 13 0 0 0,0 14 0 0 0,0 11 0 0 0,0 13 0 0 0,0 7 0 0 0,0 2 0 0 0,0 0 0 0 0,0-5 0 0 0,0-6 0 0 0,0-5 0 0 0,0-8 0 0 0,0-3 0 0 0,0-4 0 0 0,3-1 0 0 0,0-3 0 0 0,1-1 0 0 0,1 0 0 0 0,3 2 0 0 0,2 3 0 0 0,3 2 0 0 0,1 1 0 0 0,1 2 0 0 0,0-2 0 0 0,1-4 0 0 0,-3-2 0 0 0,-4-3 0 0 0,-2-2 0 0 0,-1-2 0 0 0,0-1 0 0 0,0-2 0 0 0,3-4 0 0 0,1-2 0 0 0,2-3 0 0 0,1-2 0 0 0,2 0 0 0 0,0-2 0 0 0,0 1 0 0 0,1-1 0 0 0,-1 1 0 0 0,1-1 0 0 0,-1 1 0 0 0,1 0 0 0 0,-1 0 0 0 0,0 0 0 0 0,0 0 0 0 0,0 0 0 0 0,-2 0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9852 8665 16383 0 0,'0'22'0'0'0,"0"29"0"0"0,0 20 0 0 0,0 20 0 0 0,0 2 0 0 0,0 0 0 0 0,0 6 0 0 0,4 0 0 0 0,1-2 0 0 0,-1-10 0 0 0,0-12 0 0 0,-1-10 0 0 0,-2-9 0 0 0,4 1 0 0 0,0-2 0 0 0,0-1 0 0 0,-1-3 0 0 0,-2-2 0 0 0,3 0 0 0 0,2-1 0 0 0,4 6 0 0 0,0 2 0 0 0,1-1 0 0 0,2-4 0 0 0,-3-5 0 0 0,-2-6 0 0 0,-4-4 0 0 0,1-4 0 0 0,-1-1 0 0 0,-1-1 0 0 0,-2-1 0 0 0,0-3 0 0 0,-2-2 0 0 0,0-4 0 0 0,0-4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9654 9215 16383 0 0,'5'0'0'0'0,"7"0"0"0"0,4 0 0 0 0,2 0 0 0 0,3 0 0 0 0,3 0 0 0 0,3 0 0 0 0,-1-2 0 0 0,0-2 0 0 0,-1-2 0 0 0,-3 0 0 0 0,-2 1 0 0 0,-2 1 0 0 0,-2 2 0 0 0,-1 0 0 0 0,0 2 0 0 0,0 0 0 0 0,0 0 0 0 0,2 0 0 0 0,7-3 0 0 0,7 0 0 0 0,13 0 0 0 0,12 0 0 0 0,5 1 0 0 0,6 1 0 0 0,0 0 0 0 0,-4 1 0 0 0,-7 0 0 0 0,-11 0 0 0 0,-10 0 0 0 0,-9 0 0 0 0,-9 0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10334 9718 16383 0 0,'5'-2'0'0'0,"10"-4"0"0"0,8-1 0 0 0,4-2 0 0 0,4 1 0 0 0,1-1 0 0 0,0 1 0 0 0,-2 2 0 0 0,-4 0 0 0 0,-4-3 0 0 0,-3-1 0 0 0,-2-3 0 0 0,-1 2 0 0 0,-1 0 0 0 0,-1-1 0 0 0,0 2 0 0 0,3 0 0 0 0,2-1 0 0 0,-1-1 0 0 0,-1 1 0 0 0,0 3 0 0 0,0 2 0 0 0,-2 3 0 0 0,1 2 0 0 0,-1 0 0 0 0,-3-1 0 0 0,-2-4 0 0 0,-5-2 0 0 0,-2-4 0 0 0,-1-1 0 0 0,-2-5 0 0 0,-1-3 0 0 0,1-4 0 0 0,-1-3 0 0 0,1-1 0 0 0,-1-2 0 0 0,1 3 0 0 0,0 3 0 0 0,0 3 0 0 0,0 3 0 0 0,0 2 0 0 0,0 1 0 0 0,0 1 0 0 0,0 1 0 0 0,-3 2 0 0 0,-5 1 0 0 0,-11 2 0 0 0,-15-1 0 0 0,-11 1 0 0 0,-11 3 0 0 0,-4 1 0 0 0,3 3 0 0 0,6 1 0 0 0,7 0 0 0 0,8 1 0 0 0,7 1 0 0 0,7-1 0 0 0,4 1 0 0 0,2-1 0 0 0,2 0 0 0 0,1 0 0 0 0,-1 0 0 0 0,0 0 0 0 0,0 0 0 0 0,-1 3 0 0 0,3 5 0 0 0,0 8 0 0 0,1 5 0 0 0,-2 2 0 0 0,0 0 0 0 0,-1 0 0 0 0,2 0 0 0 0,3-2 0 0 0,3-1 0 0 0,2-3 0 0 0,3 0 0 0 0,0-2 0 0 0,2 0 0 0 0,-1 0 0 0 0,1 0 0 0 0,-1 2 0 0 0,1 4 0 0 0,-1 6 0 0 0,0 6 0 0 0,0 6 0 0 0,0 4 0 0 0,0 8 0 0 0,7 6 0 0 0,7 2 0 0 0,9 1 0 0 0,6-1 0 0 0,4-4 0 0 0,1-7 0 0 0,-3-7 0 0 0,1 0 0 0 0,-4-2 0 0 0,-3-2 0 0 0,-3-3 0 0 0,-4-2 0 0 0,-1 0 0 0 0,-2-2 0 0 0,0 0 0 0 0,-1 0 0 0 0,1 0 0 0 0,-1-1 0 0 0,1 2 0 0 0,0-1 0 0 0,0-3 0 0 0,0-2 0 0 0,0-4 0 0 0,0-3 0 0 0,1-1 0 0 0,-1-2 0 0 0,0 0 0 0 0,0-3 0 0 0,0-4 0 0 0,0-3 0 0 0,1-2 0 0 0,-1-2 0 0 0,0 0 0 0 0,0-2 0 0 0,0 0 0 0 0,-2-4 0 0 0,-4-8 0 0 0,-3-6 0 0 0,-3-5 0 0 0,-2-1 0 0 0,0 1 0 0 0,-2 2 0 0 0,3 0 0 0 0,1 1 0 0 0,0-2 0 0 0,-1 2 0 0 0,0 1 0 0 0,-1-2 0 0 0,-1-1 0 0 0,0-2 0 0 0,0-3 0 0 0,0 4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10611 8860 16383 0 0,'3'0'0'0'0,"3"0"0"0"0,3 0 0 0 0,3 0 0 0 0,2 0 0 0 0,1 0 0 0 0,0 0 0 0 0,1 0 0 0 0,0 0 0 0 0,0 0 0 0 0,-1 0 0 0 0,1 0 0 0 0,-1 0 0 0 0,0 0 0 0 0,0 0 0 0 0,0 0 0 0 0,1 0 0 0 0,-1 0 0 0 0,0 0 0 0 0,-3 0 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5897 6575 16383 0 0,'-5'0'0'0'0,"-7"0"0"0"0,-7 3 0 0 0,-4 3 0 0 0,-5 0 0 0 0,-2 3 0 0 0,2-1 0 0 0,2-2 0 0 0,4-2 0 0 0,2-1 0 0 0,5 1 0 0 0,5 3 0 0 0,5 2 0 0 0,2 3 0 0 0,2 1 0 0 0,2 2 0 0 0,-1 2 0 0 0,1 5 0 0 0,0 6 0 0 0,0 12 0 0 0,-1 7 0 0 0,1 4 0 0 0,-1 1 0 0 0,0-3 0 0 0,0-5 0 0 0,0-7 0 0 0,0-7 0 0 0,0-7 0 0 0,0-4 0 0 0,0-3 0 0 0,0-1 0 0 0,0-2 0 0 0,0 1 0 0 0,0 0 0 0 0,0 0 0 0 0,0 1 0 0 0,5-3 0 0 0,4-3 0 0 0,6-3 0 0 0,3-3 0 0 0,1-1 0 0 0,0-2 0 0 0,-1-1 0 0 0,-1 1 0 0 0,0-1 0 0 0,-2 1 0 0 0,1-1 0 0 0,-1 1 0 0 0,0 0 0 0 0,0 0 0 0 0,0 0 0 0 0,0 0 0 0 0,0 0 0 0 0,0 0 0 0 0,0 0 0 0 0,1 0 0 0 0,-1 0 0 0 0,0 0 0 0 0,3 0 0 0 0,0 0 0 0 0,1 0 0 0 0,-2 0 0 0 0,0 0 0 0 0,0 0 0 0 0,-1 0 0 0 0,-1 0 0 0 0,0 0 0 0 0,0 0 0 0 0,-2 2 0 0 0,-4 4 0 0 0,-4 4 0 0 0,-1 2 0 0 0,-3 1 0 0 0,-1 2 0 0 0,0 1 0 0 0,-1 0 0 0 0,0 0 0 0 0,1-1 0 0 0,-1 1 0 0 0,1-2 0 0 0,0-2 0 0 0,0 0 0 0 0,0 0 0 0 0,0 1 0 0 0,0 1 0 0 0,0 0 0 0 0,0 1 0 0 0,0 0 0 0 0,0 0 0 0 0,0 0 0 0 0,0 1 0 0 0,0-1 0 0 0,0 0 0 0 0,-3-2 0 0 0,-3-4 0 0 0,-2-3 0 0 0,0-3 0 0 0,0 1 0 0 0,-1 0 0 0 0,-1-1 0 0 0,-2-1 0 0 0,-1-1 0 0 0,-1-1 0 0 0,-1 1 0 0 0,0-1 0 0 0,0-1 0 0 0,-1 1 0 0 0,1 0 0 0 0,-3 0 0 0 0,-3 0 0 0 0,-4 0 0 0 0,-2 0 0 0 0,-2 0 0 0 0,-1 0 0 0 0,2 0 0 0 0,0 0 0 0 0,3 0 0 0 0,3 0 0 0 0,2 0 0 0 0,3 0 0 0 0,1 0 0 0 0,1 0 0 0 0,0 0 0 0 0,0 0 0 0 0,1 0 0 0 0,-1 0 0 0 0,0 0 0 0 0,0 0 0 0 0,0 0 0 0 0,0 0 0 0 0,0 0 0 0 0,2 0 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6700 6861 16383 0 0,'-5'0'0'0'0,"-7"0"0"0"0,-7 0 0 0 0,-7 0 0 0 0,-5 0 0 0 0,-3 0 0 0 0,0 0 0 0 0,1 0 0 0 0,0 0 0 0 0,3 0 0 0 0,5 0 0 0 0,3 0 0 0 0,4 0 0 0 0,1 0 0 0 0,2 0 0 0 0,0 0 0 0 0,1 3 0 0 0,0 3 0 0 0,-1 3 0 0 0,0 3 0 0 0,1 2 0 0 0,-1 1 0 0 0,-1 0 0 0 0,1 1 0 0 0,0 0 0 0 0,0 2 0 0 0,0 1 0 0 0,0 2 0 0 0,-1 1 0 0 0,4 1 0 0 0,3-1 0 0 0,3-1 0 0 0,2 1 0 0 0,3 1 0 0 0,1 3 0 0 0,0 2 0 0 0,1 3 0 0 0,0 5 0 0 0,-1 4 0 0 0,6 1 0 0 0,6-3 0 0 0,7-1 0 0 0,2-3 0 0 0,3-4 0 0 0,0-4 0 0 0,-1-5 0 0 0,-3-3 0 0 0,-1-4 0 0 0,-2-5 0 0 0,-1-4 0 0 0,-1-3 0 0 0,0-1 0 0 0,-1-2 0 0 0,1 0 0 0 0,0 0 0 0 0,0 1 0 0 0,0-1 0 0 0,0 1 0 0 0,0-1 0 0 0,0 1 0 0 0,-2-2 0 0 0,-1-4 0 0 0,0-1 0 0 0,0-1 0 0 0,1-3 0 0 0,1-1 0 0 0,1-2 0 0 0,-3-1 0 0 0,0 0 0 0 0,-3 0 0 0 0,-2-1 0 0 0,0 1 0 0 0,1-1 0 0 0,2 1 0 0 0,2 0 0 0 0,-1-1 0 0 0,0 1 0 0 0,1 0 0 0 0,-2 0 0 0 0,0 0 0 0 0,-1 0 0 0 0,-1-1 0 0 0,0 1 0 0 0,-3 0 0 0 0,-1 0 0 0 0,0 0 0 0 0,1 0 0 0 0,-2 0 0 0 0,0-1 0 0 0,-2 1 0 0 0,0 0 0 0 0,2 0 0 0 0,0 0 0 0 0,3 0 0 0 0,0-1 0 0 0,-1 1 0 0 0,-2 0 0 0 0,0 0 0 0 0,-2 0 0 0 0,0 1 0 0 0,-1 2 0 0 0,0 1 0 0 0,-1 2 0 0 0,1 0 0 0 0,0-2 0 0 0,0-1 0 0 0,0-1 0 0 0,0 1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2297 6390 16383 0 0,'0'0'0'0'0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6685 6376 16383 0 0,'0'5'0'0'0,"0"7"0"0"0,0 6 0 0 0,0 6 0 0 0,0 1 0 0 0,0 2 0 0 0,0 1 0 0 0,0 1 0 0 0,0 0 0 0 0,0 2 0 0 0,0-1 0 0 0,0-2 0 0 0,0-1 0 0 0,0-2 0 0 0,0-1 0 0 0,0-1 0 0 0,0-2 0 0 0,0-3 0 0 0,0 2 0 0 0,0 2 0 0 0,0 2 0 0 0,0 3 0 0 0,0 2 0 0 0,0 0 0 0 0,0 2 0 0 0,0-1 0 0 0,0-1 0 0 0,0-5 0 0 0,0-2 0 0 0,0-4 0 0 0,0-1 0 0 0,0 1 0 0 0,0 0 0 0 0,0 3 0 0 0,0 2 0 0 0,0 3 0 0 0,0 1 0 0 0,2 3 0 0 0,2-3 0 0 0,2-2 0 0 0,2-4 0 0 0,3-2 0 0 0,2-2 0 0 0,2-1 0 0 0,0 2 0 0 0,1 2 0 0 0,-1 4 0 0 0,1 3 0 0 0,0 1 0 0 0,-1 2 0 0 0,-2 0 0 0 0,-1 1 0 0 0,-3 3 0 0 0,-3 1 0 0 0,-2-4 0 0 0,-2-1 0 0 0,-1-3 0 0 0,-1-4 0 0 0,0-3 0 0 0,-1-3 0 0 0,1-1 0 0 0,-1-1 0 0 0,1-3 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7052 6967 16383 0 0,'0'2'0'0'0,"2"7"0"0"0,2 4 0 0 0,-1 2 0 0 0,2 1 0 0 0,0 1 0 0 0,2 0 0 0 0,0-1 0 0 0,1 3 0 0 0,-1 0 0 0 0,-1 0 0 0 0,-2-1 0 0 0,1 1 0 0 0,-1 1 0 0 0,0 1 0 0 0,-1 1 0 0 0,-2-2 0 0 0,0-1 0 0 0,-1-2 0 0 0,0 0 0 0 0,0-2 0 0 0,0 1 0 0 0,0-1 0 0 0,0-1 0 0 0,2 1 0 0 0,4 0 0 0 0,1 0 0 0 0,1 0 0 0 0,0 0 0 0 0,-2 1 0 0 0,-1-1 0 0 0,-2-3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7066 6722 16383 0 0,'0'0'0'0'0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7981 7217 16383 0 0,'-5'0'0'0'0,"-7"0"0"0"0,-7 0 0 0 0,-8 0 0 0 0,-4 0 0 0 0,-3 0 0 0 0,0 0 0 0 0,1 0 0 0 0,2 0 0 0 0,5 0 0 0 0,1 0 0 0 0,0 0 0 0 0,-1 0 0 0 0,-1 0 0 0 0,-4 0 0 0 0,-5 0 0 0 0,-4 0 0 0 0,0 0 0 0 0,1 0 0 0 0,2 0 0 0 0,3 2 0 0 0,4 4 0 0 0,5 1 0 0 0,3-1 0 0 0,7 1 0 0 0,2 2 0 0 0,4 2 0 0 0,3 2 0 0 0,3 1 0 0 0,2 3 0 0 0,1 4 0 0 0,0 4 0 0 0,1 3 0 0 0,0 1 0 0 0,-1 1 0 0 0,1 1 0 0 0,-1-2 0 0 0,0-4 0 0 0,0-4 0 0 0,5-2 0 0 0,7-2 0 0 0,10-1 0 0 0,6-1 0 0 0,4-3 0 0 0,1-1 0 0 0,0-2 0 0 0,1 0 0 0 0,-2-2 0 0 0,0-2 0 0 0,-1-1 0 0 0,-1-3 0 0 0,1 3 0 0 0,-1 2 0 0 0,-2 0 0 0 0,-4 0 0 0 0,-3-2 0 0 0,-3-1 0 0 0,-1-2 0 0 0,-2 0 0 0 0,0-1 0 0 0,-1 0 0 0 0,1 0 0 0 0,-2-1 0 0 0,-1 1 0 0 0,-1 0 0 0 0,1 0 0 0 0,1-3 0 0 0,1-5 0 0 0,0-8 0 0 0,1-5 0 0 0,1-13 0 0 0,0-7 0 0 0,1-4 0 0 0,-3-3 0 0 0,-4 0 0 0 0,-3 2 0 0 0,-3 4 0 0 0,-3 4 0 0 0,0 3 0 0 0,-2 2 0 0 0,0 5 0 0 0,1 4 0 0 0,-1 4 0 0 0,1 2 0 0 0,-1 2 0 0 0,1 2 0 0 0,0-1 0 0 0,0 1 0 0 0,0-1 0 0 0,0 1 0 0 0,0-1 0 0 0,0 0 0 0 0,0 0 0 0 0,0 0 0 0 0,0 0 0 0 0,0 0 0 0 0,0-1 0 0 0,0 1 0 0 0,0 0 0 0 0,0 0 0 0 0,0 0 0 0 0,0 0 0 0 0,0-1 0 0 0,0 1 0 0 0,0 0 0 0 0,0 0 0 0 0,0-3 0 0 0,0-3 0 0 0,0-1 0 0 0,0 1 0 0 0,0 2 0 0 0,0 2 0 0 0,0 3 0 0 0,0 4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8192 7378 16383 0 0,'0'-1'0'0'0,"0"-2"0"0"0,0-2 0 0 0,0-1 0 0 0,0-1 0 0 0,0-1 0 0 0,0-3 0 0 0,2-4 0 0 0,7-3 0 0 0,3 0 0 0 0,1 0 0 0 0,-3 1 0 0 0,-2 0 0 0 0,-3 1 0 0 0,-3 1 0 0 0,0-1 0 0 0,-2 1 0 0 0,-1 0 0 0 0,1 0 0 0 0,-1 0 0 0 0,1 0 0 0 0,0 0 0 0 0,-3 2 0 0 0,-3 4 0 0 0,-4 3 0 0 0,-2 3 0 0 0,-1 2 0 0 0,-2 0 0 0 0,-1 2 0 0 0,0-1 0 0 0,1 1 0 0 0,-1 0 0 0 0,0-1 0 0 0,-2 0 0 0 0,0 0 0 0 0,-1 1 0 0 0,1-1 0 0 0,-1 0 0 0 0,-1-1 0 0 0,1 1 0 0 0,1 0 0 0 0,1 0 0 0 0,1 0 0 0 0,0 0 0 0 0,1 0 0 0 0,0 0 0 0 0,0 0 0 0 0,0 0 0 0 0,0 0 0 0 0,0 0 0 0 0,0 0 0 0 0,0 0 0 0 0,2 3 0 0 0,4 3 0 0 0,3 3 0 0 0,3 6 0 0 0,1 2 0 0 0,2 4 0 0 0,1 0 0 0 0,-1 0 0 0 0,1-1 0 0 0,-1-2 0 0 0,1-1 0 0 0,-1-1 0 0 0,0 0 0 0 0,0-1 0 0 0,0 0 0 0 0,0-1 0 0 0,0 4 0 0 0,0 0 0 0 0,0 1 0 0 0,0-2 0 0 0,0 0 0 0 0,0 0 0 0 0,0-2 0 0 0,0 1 0 0 0,0-1 0 0 0,0 0 0 0 0,0 0 0 0 0,0 0 0 0 0,0 0 0 0 0,0 0 0 0 0,0 0 0 0 0,0 0 0 0 0,0 1 0 0 0,3-4 0 0 0,3 0 0 0 0,3 0 0 0 0,3 0 0 0 0,2 2 0 0 0,1 0 0 0 0,0 0 0 0 0,1 1 0 0 0,-3 0 0 0 0,0 0 0 0 0,-1 1 0 0 0,1-1 0 0 0,0 3 0 0 0,1 1 0 0 0,1 2 0 0 0,0 0 0 0 0,0 2 0 0 0,0-1 0 0 0,0 2 0 0 0,1-2 0 0 0,-1-1 0 0 0,-3-2 0 0 0,0-1 0 0 0,-2-2 0 0 0,-3-2 0 0 0,0-2 0 0 0,1-3 0 0 0,2-3 0 0 0,2-3 0 0 0,1-1 0 0 0,1-2 0 0 0,1 0 0 0 0,-1-1 0 0 0,-2 1 0 0 0,-2-1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16940 8236 16383 0 0,'-22'-5'0'0'0,"-29"-1"0"0"0,-21 1 0 0 0,-6 0 0 0 0,-11-2 0 0 0,-14-1 0 0 0,-19 1 0 0 0,-22-3 0 0 0,-18-1 0 0 0,-13 2 0 0 0,9 3 0 0 0,19 2 0 0 0,12 1 0 0 0,-3 2 0 0 0,-21 1 0 0 0,-38 1 0 0 0,-43-1 0 0 0,-12 0 0 0 0,15 1 0 0 0,33-1 0 0 0,44 0 0 0 0,35 0 0 0 0,25 0 0 0 0,20 3 0 0 0,20 1 0 0 0,14 2 0 0 0,12 1 0 0 0,10 0 0 0 0,9 3 0 0 0,7 5 0 0 0,4 7 0 0 0,4 8 0 0 0,1 13 0 0 0,1 13 0 0 0,0 18 0 0 0,-1 12 0 0 0,0-2 0 0 0,0-7 0 0 0,2-8 0 0 0,4-7 0 0 0,3-10 0 0 0,2-8 0 0 0,2-6 0 0 0,1-5 0 0 0,1-2 0 0 0,0 1 0 0 0,0 0 0 0 0,2 0 0 0 0,4 0 0 0 0,3 0 0 0 0,3 3 0 0 0,0 5 0 0 0,3 10 0 0 0,4 14 0 0 0,4 10 0 0 0,-2 2 0 0 0,-4-5 0 0 0,-6-5 0 0 0,-4-5 0 0 0,1-5 0 0 0,1-1 0 0 0,1-5 0 0 0,-3-7 0 0 0,1-4 0 0 0,0-4 0 0 0,7-2 0 0 0,5-4 0 0 0,6-4 0 0 0,0-3 0 0 0,2-3 0 0 0,-2-3 0 0 0,1 0 0 0 0,1-1 0 0 0,1 1 0 0 0,2-4 0 0 0,0 0 0 0 0,7 2 0 0 0,9-3 0 0 0,7 2 0 0 0,1 0 0 0 0,-4 2 0 0 0,-4-3 0 0 0,-9-2 0 0 0,-8-4 0 0 0,-4-3 0 0 0,4-1 0 0 0,18-1 0 0 0,18-2 0 0 0,19 1 0 0 0,13-1 0 0 0,10 1 0 0 0,-2-1 0 0 0,-14 1 0 0 0,-18-3 0 0 0,-15-4 0 0 0,-12-3 0 0 0,-8-2 0 0 0,10-10 0 0 0,16-5 0 0 0,19-7 0 0 0,36-12 0 0 0,18-1 0 0 0,6-3 0 0 0,-9 4 0 0 0,-23 7 0 0 0,-24 7 0 0 0,-21 6 0 0 0,-18 5 0 0 0,-10 4 0 0 0,-10 1 0 0 0,-7 4 0 0 0,-8 4 0 0 0,-3 0 0 0 0,-2 0 0 0 0,1-2 0 0 0,0-2 0 0 0,2-1 0 0 0,0-1 0 0 0,2-1 0 0 0,0 0 0 0 0,-3-1 0 0 0,-2 1 0 0 0,-4-1 0 0 0,-2 1 0 0 0,-5 0 0 0 0,-5-1 0 0 0,-3 1 0 0 0,-4 0 0 0 0,-1 0 0 0 0,-1 0 0 0 0,-1 0 0 0 0,0-3 0 0 0,0-3 0 0 0,1-4 0 0 0,-1-2 0 0 0,1-2 0 0 0,0-1 0 0 0,0-1 0 0 0,0 1 0 0 0,0 1 0 0 0,0 2 0 0 0,0-1 0 0 0,0 0 0 0 0,0 0 0 0 0,0-1 0 0 0,0-1 0 0 0,0 0 0 0 0,-3 2 0 0 0,-3 4 0 0 0,-3 2 0 0 0,-3 4 0 0 0,1 1 0 0 0,2 2 0 0 0,0 0 0 0 0,-1 1 0 0 0,-1 2 0 0 0,-2 3 0 0 0,1 2 0 0 0,0 1 0 0 0,1-1 0 0 0,-2-2 0 0 0,0-2 0 0 0,2-2 0 0 0,0-1 0 0 0,-1-1 0 0 0,0 0 0 0 0,-2-1 0 0 0,3 1 0 0 0,2-1 0 0 0,1 1 0 0 0,-2 2 0 0 0,2 1 0 0 0,2 0 0 0 0,-1 0 0 0 0,-2-1 0 0 0,-1-1 0 0 0,-2-1 0 0 0,-2 0 0 0 0,-1 0 0 0 0,0 0 0 0 0,0-1 0 0 0,-3 1 0 0 0,-1 0 0 0 0,0 0 0 0 0,1-1 0 0 0,1 4 0 0 0,0 0 0 0 0,2 0 0 0 0,-3 0 0 0 0,-4-2 0 0 0,1 0 0 0 0,0 2 0 0 0,1 4 0 0 0,2 2 0 0 0,-1 2 0 0 0,-3 3 0 0 0,-3-2 0 0 0,-2 0 0 0 0,1-3 0 0 0,2-2 0 0 0,3-2 0 0 0,2 0 0 0 0,2 2 0 0 0,1 2 0 0 0,4 2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14149 9599 16383 0 0,'6'0'0'0'0,"3"0"0"0"0,4 0 0 0 0,1 2 0 0 0,2 4 0 0 0,2 4 0 0 0,5-1 0 0 0,2-1 0 0 0,3 0 0 0 0,5 2 0 0 0,5 2 0 0 0,4-1 0 0 0,3 0 0 0 0,3-2 0 0 0,-1-2 0 0 0,2 1 0 0 0,-1-2 0 0 0,1 2 0 0 0,-1-1 0 0 0,1 1 0 0 0,-4-1 0 0 0,-4-1 0 0 0,-3-2 0 0 0,-4 1 0 0 0,-2-1 0 0 0,-2 3 0 0 0,4 2 0 0 0,3 2 0 0 0,1 0 0 0 0,1-3 0 0 0,3-2 0 0 0,-1-2 0 0 0,1 1 0 0 0,-2-1 0 0 0,-2 0 0 0 0,-3-2 0 0 0,-4 0 0 0 0,-3-2 0 0 0,-3 3 0 0 0,-1 3 0 0 0,-2 1 0 0 0,-2-2 0 0 0,-2 2 0 0 0,-1 0 0 0 0,-1-2 0 0 0,-1-2 0 0 0,0-1 0 0 0,-1-1 0 0 0,1 0 0 0 0,0-2 0 0 0,0 1 0 0 0,0 0 0 0 0,0 0 0 0 0,0-1 0 0 0,0 1 0 0 0,1 0 0 0 0,-1 0 0 0 0,0 0 0 0 0,0 0 0 0 0,-2-5 0 0 0,-4-4 0 0 0,-3-7 0 0 0,-3-1 0 0 0,-2-2 0 0 0,0-3 0 0 0,-2 1 0 0 0,0 0 0 0 0,1 2 0 0 0,-1 2 0 0 0,1 0 0 0 0,0 1 0 0 0,-1 1 0 0 0,1 0 0 0 0,0 0 0 0 0,0 0 0 0 0,0 0 0 0 0,0-2 0 0 0,0-7 0 0 0,1-13 0 0 0,-1-14 0 0 0,-3-7 0 0 0,-1 1 0 0 0,0 6 0 0 0,1 8 0 0 0,1 9 0 0 0,1 8 0 0 0,0 6 0 0 0,1 3 0 0 0,0 3 0 0 0,-2-3 0 0 0,-4-2 0 0 0,-4-7 0 0 0,-2-7 0 0 0,-2-7 0 0 0,1-1 0 0 0,3 1 0 0 0,0 2 0 0 0,2 5 0 0 0,3 6 0 0 0,2 4 0 0 0,1 4 0 0 0,1 3 0 0 0,1 1 0 0 0,1 0 0 0 0,-1 1 0 0 0,-2-2 0 0 0,-4-8 0 0 0,-3-5 0 0 0,-1-2 0 0 0,2 2 0 0 0,2 2 0 0 0,2 4 0 0 0,2 3 0 0 0,-1 3 0 0 0,-6-2 0 0 0,-8-12 0 0 0,-5-10 0 0 0,-1-6 0 0 0,1 0 0 0 0,1 3 0 0 0,2 3 0 0 0,2 4 0 0 0,3 6 0 0 0,4 5 0 0 0,4 4 0 0 0,3 4 0 0 0,0 3 0 0 0,-3 0 0 0 0,-5-2 0 0 0,-6-3 0 0 0,-3-3 0 0 0,0-1 0 0 0,0 1 0 0 0,4 3 0 0 0,5 1 0 0 0,3 2 0 0 0,2 1 0 0 0,-2 1 0 0 0,-1 0 0 0 0,-2-3 0 0 0,-2-2 0 0 0,-1-5 0 0 0,-2-5 0 0 0,1-3 0 0 0,2-1 0 0 0,3 0 0 0 0,3 3 0 0 0,1 4 0 0 0,1 5 0 0 0,1 3 0 0 0,2 2 0 0 0,1 1 0 0 0,0 3 0 0 0,1 2 0 0 0,1 0 0 0 0,-1-1 0 0 0,0 0 0 0 0,0 0 0 0 0,1 1 0 0 0,-1-1 0 0 0,0 0 0 0 0,0-3 0 0 0,0-8 0 0 0,0-5 0 0 0,0 1 0 0 0,0 1 0 0 0,0 3 0 0 0,0 2 0 0 0,5 1 0 0 0,11-4 0 0 0,8-2 0 0 0,3 0 0 0 0,-2 3 0 0 0,-1 2 0 0 0,-5 3 0 0 0,-7 4 0 0 0,-4 2 0 0 0,-6 2 0 0 0,-10 4 0 0 0,-7 2 0 0 0,-7 2 0 0 0,-5 1 0 0 0,-3 1 0 0 0,-1 1 0 0 0,2 0 0 0 0,3-1 0 0 0,1 1 0 0 0,-1-1 0 0 0,0 0 0 0 0,-2-3 0 0 0,-4 0 0 0 0,-4-3 0 0 0,-5 0 0 0 0,-9 1 0 0 0,-10 1 0 0 0,-8 1 0 0 0,-2-1 0 0 0,6-1 0 0 0,9 1 0 0 0,8 2 0 0 0,11 0 0 0 0,7 1 0 0 0,7 0 0 0 0,5 1 0 0 0,2 0 0 0 0,1 1 0 0 0,1-1 0 0 0,0 0 0 0 0,-1 0 0 0 0,0 0 0 0 0,-1 0 0 0 0,0 0 0 0 0,0 0 0 0 0,0 0 0 0 0,0 0 0 0 0,0 0 0 0 0,-1 0 0 0 0,1 0 0 0 0,0 0 0 0 0,0 0 0 0 0,0 0 0 0 0,-1 0 0 0 0,1 0 0 0 0,0 0 0 0 0,0 0 0 0 0,5 0 0 0 0,9 5 0 0 0,9 11 0 0 0,4 10 0 0 0,4 9 0 0 0,1 4 0 0 0,1 1 0 0 0,-1-2 0 0 0,0-2 0 0 0,0-2 0 0 0,-1-1 0 0 0,-3-2 0 0 0,-1 0 0 0 0,0-1 0 0 0,0 0 0 0 0,1-3 0 0 0,1 0 0 0 0,-2-3 0 0 0,-3-3 0 0 0,-1-1 0 0 0,-1-3 0 0 0,0-1 0 0 0,2-1 0 0 0,0-1 0 0 0,0 1 0 0 0,1 0 0 0 0,0 0 0 0 0,-3-1 0 0 0,-2 1 0 0 0,-2 0 0 0 0,-2 1 0 0 0,0-1 0 0 0,-1 0 0 0 0,-1 0 0 0 0,1 0 0 0 0,0 0 0 0 0,-1 1 0 0 0,1-1 0 0 0,0 0 0 0 0,0 0 0 0 0,0 0 0 0 0,0 3 0 0 0,0 1 0 0 0,0 2 0 0 0,0 2 0 0 0,0 6 0 0 0,0 3 0 0 0,0 1 0 0 0,0 0 0 0 0,0-1 0 0 0,0 0 0 0 0,0 0 0 0 0,0-1 0 0 0,0-1 0 0 0,0 1 0 0 0,0-1 0 0 0,0 0 0 0 0,0 0 0 0 0,0 1 0 0 0,0-1 0 0 0,0 0 0 0 0,0-2 0 0 0,0-1 0 0 0,0-3 0 0 0,0 0 0 0 0,0 2 0 0 0,0 0 0 0 0,0 5 0 0 0,0 1 0 0 0,0 1 0 0 0,0 3 0 0 0,0 0 0 0 0,0 0 0 0 0,0-2 0 0 0,0-3 0 0 0,0-3 0 0 0,-3 0 0 0 0,0-3 0 0 0,-3 0 0 0 0,-3 1 0 0 0,1-2 0 0 0,-2-2 0 0 0,2-3 0 0 0,1-1 0 0 0,3-1 0 0 0,1-2 0 0 0,2 0 0 0 0,0 0 0 0 0,0-2 0 0 0,-1-1 0 0 0,-1-2 0 0 0,0-1 0 0 0,-1 1 0 0 0,-4-2 0 0 0,1 0 0 0 0,-2 0 0 0 0,-2 0 0 0 0,-1-1 0 0 0,-2 1 0 0 0,2 1 0 0 0,1 3 0 0 0,-1-2 0 0 0,1 1 0 0 0,4 0 0 0 0,-1 2 0 0 0,2 0 0 0 0,1 2 0 0 0,0 0 0 0 0,0 0 0 0 0,1 0 0 0 0,-1 0 0 0 0,-3-2 0 0 0,0-4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14346 7350 16383 0 0,'5'0'0'0'0,"4"0"0"0"0,6 0 0 0 0,3 0 0 0 0,1 0 0 0 0,0 0 0 0 0,-1 0 0 0 0,-2 0 0 0 0,-3 0 0 0 0,0 0 0 0 0,-1 0 0 0 0,1 0 0 0 0,1 0 0 0 0,0 0 0 0 0,0 0 0 0 0,1 0 0 0 0,0 0 0 0 0,1 0 0 0 0,-1 0 0 0 0,0 0 0 0 0,0 0 0 0 0,-1 0 0 0 0,-1 0 0 0 0,-2 0 0 0 0,2 0 0 0 0,0 0 0 0 0,3 0 0 0 0,1 0 0 0 0,4 0 0 0 0,0 0 0 0 0,-1 0 0 0 0,0 0 0 0 0,-3 0 0 0 0,0 0 0 0 0,-1 0 0 0 0,-1 0 0 0 0,0 0 0 0 0,0 0 0 0 0,0 0 0 0 0,0 0 0 0 0,3 0 0 0 0,0 0 0 0 0,0 0 0 0 0,0 0 0 0 0,-1 0 0 0 0,0 0 0 0 0,-3 0 0 0 0,-2 0 0 0 0,-2 0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14561 7543 16383 0 0,'0'-42'0'0'0,"0"-47"0"0"0,0-29 0 0 0,5-18 0 0 0,16-11 0 0 0,13 4 0 0 0,4 17 0 0 0,-3 28 0 0 0,-6 28 0 0 0,-9 24 0 0 0,-8 16 0 0 0,-5 13 0 0 0,-5 7 0 0 0,-2 5 0 0 0,-1 1 0 0 0,-1 1 0 0 0,1-2 0 0 0,-1 1 0 0 0,1-2 0 0 0,1-2 0 0 0,0-1 0 0 0,0 0 0 0 0,11-10 0 0 0,48-46 0 0 0,90-78 0 0 0,30-26 0 0 0,-9 11 0 0 0,-32 29 0 0 0,-39 34 0 0 0,-36 31 0 0 0,-26 26 0 0 0,-18 20 0 0 0,-8 12 0 0 0,-4 8 0 0 0,-1 4 0 0 0,1 0 0 0 0,3-1 0 0 0,1-1 0 0 0,2-1 0 0 0,-1 4 0 0 0,-1 6 0 0 0,-1 6 0 0 0,-1 4 0 0 0,2 5 0 0 0,1 5 0 0 0,-2 2 0 0 0,-1 0 0 0 0,-1 0 0 0 0,1-1 0 0 0,2 1 0 0 0,2 1 0 0 0,1-1 0 0 0,0-4 0 0 0,2-1 0 0 0,-1-5 0 0 0,1-3 0 0 0,-1-2 0 0 0,0-3 0 0 0,3-1 0 0 0,4-2 0 0 0,2 1 0 0 0,8 3 0 0 0,6 5 0 0 0,8 5 0 0 0,5 5 0 0 0,-2-2 0 0 0,-3-1 0 0 0,-4-2 0 0 0,-5-1 0 0 0,-3-1 0 0 0,-1 6 0 0 0,0 7 0 0 0,8 13 0 0 0,9 16 0 0 0,17 17 0 0 0,17 13 0 0 0,14 10 0 0 0,20 17 0 0 0,11 8 0 0 0,6 8 0 0 0,-7-1 0 0 0,-13-7 0 0 0,-14-16 0 0 0,-13-16 0 0 0,-10-14 0 0 0,-8-10 0 0 0,3-6 0 0 0,-1-3 0 0 0,-3-7 0 0 0,-3-8 0 0 0,-4-6 0 0 0,-3-5 0 0 0,-1-3 0 0 0,-1 2 0 0 0,3 7 0 0 0,-5-1 0 0 0,-6-2 0 0 0,-6-5 0 0 0,-8-5 0 0 0,-5-5 0 0 0,-5-1 0 0 0,-3-4 0 0 0,-4-3 0 0 0,-2-3 0 0 0,-2-2 0 0 0,1-1 0 0 0,-1-1 0 0 0,0 0 0 0 0,3-1 0 0 0,1 1 0 0 0,3-1 0 0 0,0 1 0 0 0,-1-2 0 0 0,-1-2 0 0 0,-1-1 0 0 0,-1-4 0 0 0,-1-2 0 0 0,-1-2 0 0 0,0-1 0 0 0,0-1 0 0 0,0 0 0 0 0,0-1 0 0 0,0 3 0 0 0,0 4 0 0 0,2 3 0 0 0,4 2 0 0 0,7 3 0 0 0,3 1 0 0 0,5 1 0 0 0,2 1 0 0 0,-1-1 0 0 0,-4 0 0 0 0,-3 0 0 0 0,0-1 0 0 0,-1 1 0 0 0,-1-1 0 0 0,2 3 0 0 0,3 4 0 0 0,7 5 0 0 0,7 9 0 0 0,1 4 0 0 0,2 0 0 0 0,-3 0 0 0 0,-4-2 0 0 0,-4-3 0 0 0,-7-5 0 0 0,-5-4 0 0 0,-5-5 0 0 0,-4-2 0 0 0,-3-3 0 0 0,0-4 0 0 0,-1-1 0 0 0,0 0 0 0 0,0-2 0 0 0,0 0 0 0 0,1-1 0 0 0,0-2 0 0 0,0-3 0 0 0,0-1 0 0 0,0-1 0 0 0,0-1 0 0 0,1 0 0 0 0,-1 0 0 0 0,0-1 0 0 0,0 1 0 0 0,0 0 0 0 0,-1 1 0 0 0,-2 2 0 0 0,-2 3 0 0 0,-4 2 0 0 0,-3 4 0 0 0,-1 1 0 0 0,-1 2 0 0 0,-2 1 0 0 0,1-1 0 0 0,-1 1 0 0 0,1 0 0 0 0,-1-1 0 0 0,1 1 0 0 0,0-1 0 0 0,0 0 0 0 0,-3 0 0 0 0,-3 1 0 0 0,-6-1 0 0 0,-3-3 0 0 0,-2 0 0 0 0,-3 0 0 0 0,-1 0 0 0 0,1-1 0 0 0,1-3 0 0 0,1-3 0 0 0,1-2 0 0 0,1-1 0 0 0,2-2 0 0 0,2 0 0 0 0,0-1 0 0 0,1 1 0 0 0,-2-1 0 0 0,-1 1 0 0 0,0 0 0 0 0,0-1 0 0 0,-1 1 0 0 0,-1 0 0 0 0,2 0 0 0 0,2 0 0 0 0,1 0 0 0 0,2 0 0 0 0,-1 1 0 0 0,0-1 0 0 0,-2 0 0 0 0,-1 0 0 0 0,-2 0 0 0 0,1 0 0 0 0,-2 0 0 0 0,1 0 0 0 0,0 0 0 0 0,-1 0 0 0 0,1 0 0 0 0,0 0 0 0 0,-1 0 0 0 0,1 0 0 0 0,-3 0 0 0 0,-6 0 0 0 0,-7 0 0 0 0,-6 0 0 0 0,-2 0 0 0 0,1 0 0 0 0,1 0 0 0 0,5 0 0 0 0,2 0 0 0 0,4 0 0 0 0,1 0 0 0 0,3 0 0 0 0,1 0 0 0 0,3 0 0 0 0,2 0 0 0 0,0 0 0 0 0,1 0 0 0 0,0 0 0 0 0,1 0 0 0 0,-1 0 0 0 0,0-3 0 0 0,0-3 0 0 0,0-3 0 0 0,0-3 0 0 0,0-2 0 0 0,0 2 0 0 0,-1-1 0 0 0,1 1 0 0 0,3-1 0 0 0,0-1 0 0 0,0 0 0 0 0,-1-1 0 0 0,0 0 0 0 0,-1-1 0 0 0,0 1 0 0 0,-1 2 0 0 0,0 2 0 0 0,-1-1 0 0 0,1-1 0 0 0,0 0 0 0 0,-1-1 0 0 0,1-1 0 0 0,0 0 0 0 0,0 0 0 0 0,0 0 0 0 0,-1 0 0 0 0,1-1 0 0 0,0 1 0 0 0,0 0 0 0 0,-3-3 0 0 0,0-1 0 0 0,-3 1 0 0 0,0 0 0 0 0,-2 1 0 0 0,0 1 0 0 0,2 0 0 0 0,0 1 0 0 0,-1-1 0 0 0,3 1 0 0 0,-2 3 0 0 0,0 0 0 0 0,2 3 0 0 0,-2 0 0 0 0,1-1 0 0 0,-2-1 0 0 0,1-2 0 0 0,-2 0 0 0 0,1-2 0 0 0,1 0 0 0 0,2-3 0 0 0,1-1 0 0 0,0-2 0 0 0,-4-3 0 0 0,-2 0 0 0 0,-1-1 0 0 0,0-1 0 0 0,-1-2 0 0 0,0-1 0 0 0,3 0 0 0 0,3-2 0 0 0,2 1 0 0 0,1-1 0 0 0,-1 1 0 0 0,-1 2 0 0 0,-1 3 0 0 0,-1 4 0 0 0,-1 3 0 0 0,0 1 0 0 0,-2 2 0 0 0,-1 0 0 0 0,-2-2 0 0 0,-1-1 0 0 0,1 0 0 0 0,3 1 0 0 0,0-3 0 0 0,0-2 0 0 0,0-3 0 0 0,2-2 0 0 0,3-2 0 0 0,1-1 0 0 0,2-1 0 0 0,-2 0 0 0 0,-3 1 0 0 0,-1-1 0 0 0,2 0 0 0 0,-2 1 0 0 0,0-1 0 0 0,2 1 0 0 0,2 2 0 0 0,-2 1 0 0 0,0 3 0 0 0,-1-1 0 0 0,-3 3 0 0 0,1 1 0 0 0,-2 3 0 0 0,2 1 0 0 0,-1 1 0 0 0,-2 1 0 0 0,-1 0 0 0 0,-1 0 0 0 0,-1 0 0 0 0,1 0 0 0 0,1 1 0 0 0,0-4 0 0 0,-1-3 0 0 0,0-3 0 0 0,-2-4 0 0 0,0 0 0 0 0,0-3 0 0 0,0 1 0 0 0,-1-1 0 0 0,1 2 0 0 0,-1 2 0 0 0,1 2 0 0 0,0 0 0 0 0,-1 0 0 0 0,1 1 0 0 0,0 0 0 0 0,-1 1 0 0 0,1-1 0 0 0,0 2 0 0 0,-1 1 0 0 0,1 0 0 0 0,0 0 0 0 0,-1 2 0 0 0,4 1 0 0 0,2 3 0 0 0,4 5 0 0 0,3 4 0 0 0,1 3 0 0 0,2 2 0 0 0,0-2 0 0 0,1-2 0 0 0,-1-3 0 0 0,1-4 0 0 0,-1 2 0 0 0,0 1 0 0 0,0 1 0 0 0,0-2 0 0 0,-3-1 0 0 0,0-2 0 0 0,-3-1 0 0 0,-1 2 0 0 0,2 1 0 0 0,1-2 0 0 0,1 1 0 0 0,2 1 0 0 0,0 0 0 0 0,-2-1 0 0 0,-3 0 0 0 0,0 1 0 0 0,-3 1 0 0 0,-1-2 0 0 0,-3 2 0 0 0,-3 3 0 0 0,-2-1 0 0 0,-4-1 0 0 0,-1 1 0 0 0,1 2 0 0 0,5 1 0 0 0,4 3 0 0 0,5 0 0 0 0,4 2 0 0 0,2-3 0 0 0,2-3 0 0 0,1 0 0 0 0,2 1 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15100 6528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2307 6472 16383 0 0,'0'2'0'0'0,"0"5"0"0"0,0 3 0 0 0,0 3 0 0 0,3-1 0 0 0,3-2 0 0 0,4-4 0 0 0,3-1 0 0 0,2-3 0 0 0,1-1 0 0 0,1-1 0 0 0,-1-1 0 0 0,-2 1 0 0 0,-2-1 0 0 0,-2 1 0 0 0,1-1 0 0 0,1 1 0 0 0,1 0 0 0 0,1 0 0 0 0,0 0 0 0 0,-1 0 0 0 0,-1 0 0 0 0,-2 0 0 0 0,-6 0 0 0 0,-4 0 0 0 0,-4 0 0 0 0,-3-3 0 0 0,-4-3 0 0 0,-3-4 0 0 0,-2-3 0 0 0,0-2 0 0 0,-1-1 0 0 0,1 0 0 0 0,2 2 0 0 0,3 1 0 0 0,1-1 0 0 0,0 0 0 0 0,0-1 0 0 0,1-1 0 0 0,-2 0 0 0 0,-1 1 0 0 0,1 2 0 0 0,3 3 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16945 8525 16383 0 0,'5'5'0'0'0,"5"4"0"0"0,5 7 0 0 0,3 4 0 0 0,1 5 0 0 0,-1 3 0 0 0,3 2 0 0 0,0 4 0 0 0,-1 2 0 0 0,-1-1 0 0 0,-2-1 0 0 0,0 0 0 0 0,-2-2 0 0 0,1-1 0 0 0,-1 3 0 0 0,0 1 0 0 0,1 3 0 0 0,-1-1 0 0 0,1 3 0 0 0,-1-2 0 0 0,1-1 0 0 0,-1-2 0 0 0,0-4 0 0 0,-2-5 0 0 0,-4-5 0 0 0,-1-2 0 0 0,-1-3 0 0 0,-2-1 0 0 0,-2-1 0 0 0,-1-2 0 0 0,2-4 0 0 0,2-3 0 0 0,2-2 0 0 0,3-2 0 0 0,3-1 0 0 0,0 0 0 0 0,1-1 0 0 0,1 1 0 0 0,-1-1 0 0 0,1 1 0 0 0,0 0 0 0 0,-1-1 0 0 0,0 1 0 0 0,1 0 0 0 0,1 0 0 0 0,5 0 0 0 0,2 0 0 0 0,6 0 0 0 0,2 0 0 0 0,2 0 0 0 0,2 0 0 0 0,1 0 0 0 0,1 0 0 0 0,3 0 0 0 0,2 0 0 0 0,1 0 0 0 0,2 0 0 0 0,1-2 0 0 0,-3-7 0 0 0,1-7 0 0 0,-2-5 0 0 0,1-3 0 0 0,-3-4 0 0 0,-1-2 0 0 0,0-3 0 0 0,0 0 0 0 0,1-1 0 0 0,5-1 0 0 0,3-1 0 0 0,3-1 0 0 0,2 0 0 0 0,1-1 0 0 0,2 1 0 0 0,-5 0 0 0 0,-3 5 0 0 0,-4 2 0 0 0,-4 4 0 0 0,-5 3 0 0 0,-3 4 0 0 0,1 2 0 0 0,3 0 0 0 0,1 5 0 0 0,-1 3 0 0 0,-2 3 0 0 0,-2 3 0 0 0,-1 2 0 0 0,0 1 0 0 0,-2 1 0 0 0,0 0 0 0 0,0-1 0 0 0,0 1 0 0 0,0-3 0 0 0,0-1 0 0 0,0 0 0 0 0,1 0 0 0 0,-4 1 0 0 0,-2 1 0 0 0,-4 0 0 0 0,-3 1 0 0 0,-1 0 0 0 0,-2 0 0 0 0,-3-2 0 0 0,-1-2 0 0 0,-2-1 0 0 0,0-4 0 0 0,-2-2 0 0 0,-2-2 0 0 0,-2-2 0 0 0,1 0 0 0 0,0 0 0 0 0,0-1 0 0 0,-2 0 0 0 0,0 1 0 0 0,-1-1 0 0 0,-1 1 0 0 0,0 0 0 0 0,0 0 0 0 0,0-1 0 0 0,-1 1 0 0 0,1 0 0 0 0,0 0 0 0 0,0 0 0 0 0,0 0 0 0 0,0 0 0 0 0,0-1 0 0 0,0 1 0 0 0,0 0 0 0 0,0 0 0 0 0,0 0 0 0 0,0 0 0 0 0,0-1 0 0 0,0 1 0 0 0,0 0 0 0 0,0 0 0 0 0,0 0 0 0 0,0 0 0 0 0,0-1 0 0 0,-3 4 0 0 0,-3 0 0 0 0,-3 3 0 0 0,-3 2 0 0 0,-2 1 0 0 0,0-2 0 0 0,-2 0 0 0 0,0 2 0 0 0,0 2 0 0 0,1 2 0 0 0,-1 0 0 0 0,3-1 0 0 0,4-3 0 0 0,0-3 0 0 0,3-2 0 0 0,-2-3 0 0 0,0 0 0 0 0,-3-2 0 0 0,-1 1 0 0 0,-2-1 0 0 0,-1 0 0 0 0,0 1 0 0 0,0-1 0 0 0,-1-2 0 0 0,1 0 0 0 0,-1-3 0 0 0,1-1 0 0 0,0 2 0 0 0,-1 1 0 0 0,1 2 0 0 0,3 0 0 0 0,2-1 0 0 0,5-1 0 0 0,1 1 0 0 0,3 0 0 0 0,1 1 0 0 0,0 1 0 0 0,1 6 0 0 0,-1 9 0 0 0,1 11 0 0 0,-1 8 0 0 0,1 6 0 0 0,1 5 0 0 0,4 2 0 0 0,4-2 0 0 0,2 0 0 0 0,1 0 0 0 0,2-2 0 0 0,1-1 0 0 0,0 0 0 0 0,-1-1 0 0 0,1-3 0 0 0,0 0 0 0 0,-1 2 0 0 0,3 2 0 0 0,5 6 0 0 0,3 2 0 0 0,3 6 0 0 0,0 0 0 0 0,-2-1 0 0 0,-2-2 0 0 0,1-2 0 0 0,-1-5 0 0 0,-1-2 0 0 0,2-1 0 0 0,1 1 0 0 0,1 0 0 0 0,2 1 0 0 0,5 6 0 0 0,11 15 0 0 0,4 8 0 0 0,0 5 0 0 0,-3 0 0 0 0,-3-5 0 0 0,-5-7 0 0 0,-3-7 0 0 0,-4-6 0 0 0,-3-5 0 0 0,-3-2 0 0 0,2 3 0 0 0,1 5 0 0 0,0 1 0 0 0,0 3 0 0 0,-2 0 0 0 0,1 2 0 0 0,-2-1 0 0 0,-2-1 0 0 0,-3 2 0 0 0,-2 1 0 0 0,-2-2 0 0 0,-1 0 0 0 0,0-3 0 0 0,-1-2 0 0 0,0-4 0 0 0,0-2 0 0 0,0-1 0 0 0,-3-2 0 0 0,-3 0 0 0 0,-3 0 0 0 0,-3-1 0 0 0,-1 1 0 0 0,-2 0 0 0 0,-1 0 0 0 0,1 3 0 0 0,-1 4 0 0 0,1 3 0 0 0,-1 1 0 0 0,1-3 0 0 0,0-1 0 0 0,0-3 0 0 0,2-2 0 0 0,2-3 0 0 0,-1-2 0 0 0,2-3 0 0 0,1 0 0 0 0,-2-2 0 0 0,2 1 0 0 0,2 1 0 0 0,0 2 0 0 0,1 2 0 0 0,2 4 0 0 0,1 5 0 0 0,3 5 0 0 0,0 3 0 0 0,1 0 0 0 0,0 0 0 0 0,0-3 0 0 0,0-2 0 0 0,-2-6 0 0 0,-5-6 0 0 0,0-6 0 0 0,0-3 0 0 0,-1-3 0 0 0,1-1 0 0 0,-1-1 0 0 0,0 0 0 0 0,-1 0 0 0 0,1 3 0 0 0,-1 1 0 0 0,-2 0 0 0 0,-1 0 0 0 0,-2-1 0 0 0,-1-1 0 0 0,-1 0 0 0 0,0-1 0 0 0,0 0 0 0 0,0 1 0 0 0,-1-1 0 0 0,1 0 0 0 0,0 0 0 0 0,0 0 0 0 0,0 0 0 0 0,0 0 0 0 0,0 0 0 0 0,0 0 0 0 0,0 0 0 0 0,-8-2 0 0 0,-7-4 0 0 0,-7-3 0 0 0,-2-3 0 0 0,-2-1 0 0 0,1-2 0 0 0,-1-1 0 0 0,-1 1 0 0 0,0-1 0 0 0,-2 1 0 0 0,-1-1 0 0 0,-3 1 0 0 0,-3 0 0 0 0,-11 3 0 0 0,-12 6 0 0 0,-9 0 0 0 0,-8 3 0 0 0,-5-1 0 0 0,2 0 0 0 0,8 2 0 0 0,9 1 0 0 0,11 0 0 0 0,9 1 0 0 0,6 0 0 0 0,4 0 0 0 0,3 0 0 0 0,0 1 0 0 0,1-3 0 0 0,-1-2 0 0 0,-3 2 0 0 0,-5 0 0 0 0,-4 1 0 0 0,-10 1 0 0 0,-5 2 0 0 0,-1 0 0 0 0,4 1 0 0 0,3-1 0 0 0,4-1 0 0 0,5-2 0 0 0,7-5 0 0 0,4-2 0 0 0,4-4 0 0 0,2-2 0 0 0,3 0 0 0 0,-2-2 0 0 0,0 0 0 0 0,-3 1 0 0 0,-1-1 0 0 0,-2 1 0 0 0,-1-1 0 0 0,0 1 0 0 0,0 0 0 0 0,-1 0 0 0 0,0 0 0 0 0,3 0 0 0 0,1 0 0 0 0,2 0 0 0 0,1 0 0 0 0,2 0 0 0 0,1 0 0 0 0,2 0 0 0 0,3 0 0 0 0,0 0 0 0 0,0 0 0 0 0,2 0 0 0 0,-2-14 0 0 0,-7-29 0 0 0,-9-30 0 0 0,-9-27 0 0 0,-8-30 0 0 0,-7-26 0 0 0,-6-19 0 0 0,-1-5 0 0 0,1 5 0 0 0,2 17 0 0 0,10 26 0 0 0,6 28 0 0 0,5 20 0 0 0,3 20 0 0 0,2 12 0 0 0,-5 2 0 0 0,-6 0 0 0 0,-8-4 0 0 0,-3 2 0 0 0,0-1 0 0 0,0-1 0 0 0,2-3 0 0 0,5 1 0 0 0,7 0 0 0 0,9 2 0 0 0,6 2 0 0 0,6 4 0 0 0,4 8 0 0 0,4 9 0 0 0,3 6 0 0 0,-1 5 0 0 0,0 4 0 0 0,-1 1 0 0 0,-1 2 0 0 0,-1-1 0 0 0,-1 0 0 0 0,0 0 0 0 0,0 0 0 0 0,0-1 0 0 0,-3 0 0 0 0,-4 0 0 0 0,-7-4 0 0 0,-7-1 0 0 0,-2-1 0 0 0,2 2 0 0 0,5 1 0 0 0,5 1 0 0 0,5 1 0 0 0,3 0 0 0 0,2 1 0 0 0,1 0 0 0 0,1 0 0 0 0,-1 0 0 0 0,4 3 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16939 8488 16383 0 0,'0'-2'0'0'0,"0"-1"0"0"0,0-2 0 0 0,3-4 0 0 0,0-3 0 0 0,1-1 0 0 0,-2-2 0 0 0,0 0 0 0 0,-1-1 0 0 0,0 0 0 0 0,2 0 0 0 0,3-2 0 0 0,3-3 0 0 0,3-4 0 0 0,2-5 0 0 0,1-3 0 0 0,0-1 0 0 0,-1 2 0 0 0,-4 5 0 0 0,-1 6 0 0 0,1 8 0 0 0,-1 3 0 0 0,1 4 0 0 0,-2 1 0 0 0,1 3 0 0 0,-3-2 0 0 0,-1-1 0 0 0,-2-1 0 0 0,1-2 0 0 0,3 1 0 0 0,2-2 0 0 0,1 1 0 0 0,1 2 0 0 0,0 2 0 0 0,0 1 0 0 0,-1 2 0 0 0,1 1 0 0 0,1 0 0 0 0,-2-1 0 0 0,-2-2 0 0 0,-3 0 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17442 7590 16383 0 0,'3'-2'0'0'0,"3"-4"0"0"0,3-3 0 0 0,3-3 0 0 0,2-2 0 0 0,1 2 0 0 0,0 2 0 0 0,1 3 0 0 0,0 3 0 0 0,-1 3 0 0 0,1 0 0 0 0,-1 1 0 0 0,1 1 0 0 0,-1-1 0 0 0,0 1 0 0 0,0-3 0 0 0,0-2 0 0 0,1 1 0 0 0,-1 1 0 0 0,0 0 0 0 0,0 1 0 0 0,0 0 0 0 0,0 1 0 0 0,3 0 0 0 0,3-3 0 0 0,1 0 0 0 0,2 0 0 0 0,-1 0 0 0 0,1 2 0 0 0,1 0 0 0 0,0 0 0 0 0,-3 1 0 0 0,-1 0 0 0 0,-3 0 0 0 0,-2 0 0 0 0,0 0 0 0 0,-1 0 0 0 0,0 0 0 0 0,0 0 0 0 0,-1 0 0 0 0,1 0 0 0 0,3 0 0 0 0,0 0 0 0 0,1 0 0 0 0,-2 0 0 0 0,0 0 0 0 0,0 0 0 0 0,-1 0 0 0 0,-1 0 0 0 0,0 0 0 0 0,0 0 0 0 0,0 0 0 0 0,0 0 0 0 0,0 0 0 0 0,0 0 0 0 0,3 0 0 0 0,3 0 0 0 0,1 0 0 0 0,2 0 0 0 0,-1 0 0 0 0,1 0 0 0 0,1 0 0 0 0,3 0 0 0 0,0 0 0 0 0,-1 0 0 0 0,0 0 0 0 0,0 0 0 0 0,1 0 0 0 0,-2 0 0 0 0,0 0 0 0 0,-2 0 0 0 0,-3 0 0 0 0,-1 0 0 0 0,-3 0 0 0 0,-1 0 0 0 0,-1 0 0 0 0,0 3 0 0 0,0 0 0 0 0,0 1 0 0 0,-1 1 0 0 0,1 3 0 0 0,0 2 0 0 0,0 0 0 0 0,0 1 0 0 0,-2 0 0 0 0,-1 2 0 0 0,0 1 0 0 0,-2 0 0 0 0,0 1 0 0 0,0 1 0 0 0,2-4 0 0 0,1 0 0 0 0,1 1 0 0 0,-2-1 0 0 0,-3 2 0 0 0,-3 0 0 0 0,-2 0 0 0 0,-3 1 0 0 0,2 0 0 0 0,1 1 0 0 0,-2-1 0 0 0,0 0 0 0 0,0-2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41 16383 0 0,'0'0'0'0'0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8390 7686 16383 0 0,'5'0'0'0'0,"16"0"0"0"0,18 0 0 0 0,17 0 0 0 0,12 0 0 0 0,4 0 0 0 0,-6 0 0 0 0,-9 0 0 0 0,-9 0 0 0 0,-8 3 0 0 0,-5 3 0 0 0,-3 3 0 0 0,-3 3 0 0 0,0 2 0 0 0,-1 1 0 0 0,1 0 0 0 0,0 1 0 0 0,5 3 0 0 0,6 6 0 0 0,4 0 0 0 0,4 0 0 0 0,-2-3 0 0 0,-3-2 0 0 0,-4-4 0 0 0,-4-3 0 0 0,-2-3 0 0 0,-4-4 0 0 0,-5 0 0 0 0,-3-1 0 0 0,-4-1 0 0 0,-1-2 0 0 0,-2 0 0 0 0,-3-2 0 0 0,-3 3 0 0 0,-2 2 0 0 0,-3 4 0 0 0,-2 3 0 0 0,-1 2 0 0 0,0 0 0 0 0,0 2 0 0 0,-1 0 0 0 0,-5-1 0 0 0,-15-1 0 0 0,-18-5 0 0 0,-11-3 0 0 0,-1-2 0 0 0,2-3 0 0 0,4-1 0 0 0,5 0 0 0 0,5-1 0 0 0,-1 1 0 0 0,-2-1 0 0 0,-2 1 0 0 0,-16-1 0 0 0,-21 1 0 0 0,-19 0 0 0 0,-1 0 0 0 0,8 0 0 0 0,14 0 0 0 0,17 0 0 0 0,15 0 0 0 0,14 0 0 0 0,8 0 0 0 0,5 0 0 0 0,1 0 0 0 0,0 0 0 0 0,0 0 0 0 0,-1 0 0 0 0,1 0 0 0 0,3-2 0 0 0,8-4 0 0 0,21-9 0 0 0,15-4 0 0 0,19-7 0 0 0,14-3 0 0 0,11 4 0 0 0,6 6 0 0 0,3 6 0 0 0,-4 6 0 0 0,-3 3 0 0 0,-1 3 0 0 0,20 2 0 0 0,24 0 0 0 0,24 0 0 0 0,17 0 0 0 0,5 0 0 0 0,-14 0 0 0 0,-17-1 0 0 0,-25 3 0 0 0,-21 4 0 0 0,-19 2 0 0 0,-16 4 0 0 0,-13 1 0 0 0,-10 2 0 0 0,-8-3 0 0 0,-6-3 0 0 0,-3-4 0 0 0,-2-2 0 0 0,0-2 0 0 0,0-2 0 0 0,-2 3 0 0 0,-6-1 0 0 0,-11 1 0 0 0,-10-1 0 0 0,-7-1 0 0 0,-8 0 0 0 0,-7 0 0 0 0,-4-1 0 0 0,-3 0 0 0 0,-9 0 0 0 0,-2 0 0 0 0,0 0 0 0 0,2-1 0 0 0,5 1 0 0 0,5 0 0 0 0,6 0 0 0 0,3-2 0 0 0,6-4 0 0 0,2-3 0 0 0,1-3 0 0 0,2 0 0 0 0,3 3 0 0 0,1 3 0 0 0,8 2 0 0 0,9 2 0 0 0,6 1 0 0 0,3-4 0 0 0,1-4 0 0 0,-1-3 0 0 0,-1-2 0 0 0,-11-1 0 0 0,-12-5 0 0 0,-21-7 0 0 0,-17-6 0 0 0,-16-5 0 0 0,-14-10 0 0 0,-8-10 0 0 0,-1-7 0 0 0,5-2 0 0 0,12 4 0 0 0,15 8 0 0 0,16 10 0 0 0,12 14 0 0 0,13 10 0 0 0,10 7 0 0 0,7 4 0 0 0,4 1 0 0 0,3 0 0 0 0,0-2 0 0 0,1-4 0 0 0,-1-2 0 0 0,-1-1 0 0 0,0 1 0 0 0,0 0 0 0 0,-1 0 0 0 0,0 1 0 0 0,5 3 0 0 0,7 4 0 0 0,7 3 0 0 0,4 3 0 0 0,5 1 0 0 0,2 2 0 0 0,1 1 0 0 0,0-1 0 0 0,2 11 0 0 0,-2 8 0 0 0,-7 6 0 0 0,-7 1 0 0 0,-6-1 0 0 0,-6-2 0 0 0,-3-3 0 0 0,-2-2 0 0 0,-1-1 0 0 0,-1-1 0 0 0,1-1 0 0 0,0-1 0 0 0,0-1 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14542 8890 16383 0 0,'0'-44'0'0'0,"0"-46"0"0"0,5-40 0 0 0,2-19 0 0 0,0 7 0 0 0,-2 22 0 0 0,-1 30 0 0 0,-1 28 0 0 0,-2 21 0 0 0,0 31 0 0 0,-1 41 0 0 0,-1 28 0 0 0,5 19 0 0 0,3 5 0 0 0,5 2 0 0 0,7 3 0 0 0,9 1 0 0 0,8 3 0 0 0,10 2 0 0 0,6 1 0 0 0,0-6 0 0 0,-3-9 0 0 0,-2-8 0 0 0,-8-12 0 0 0,-8-13 0 0 0,-8-12 0 0 0,-6-9 0 0 0,-5-10 0 0 0,-3-7 0 0 0,0-5 0 0 0,0-3 0 0 0,2-2 0 0 0,2-1 0 0 0,0 0 0 0 0,-1-14 0 0 0,-3-18 0 0 0,-3-18 0 0 0,-3-7 0 0 0,-1-9 0 0 0,-2-6 0 0 0,0-12 0 0 0,3-7 0 0 0,5-2 0 0 0,4 10 0 0 0,-1 17 0 0 0,1 20 0 0 0,-2 21 0 0 0,-2 20 0 0 0,-3 16 0 0 0,-2 15 0 0 0,-2 8 0 0 0,-1 4 0 0 0,0 1 0 0 0,-1-1 0 0 0,1-1 0 0 0,-1-2 0 0 0,1-1 0 0 0,0 0 0 0 0,0-4 0 0 0,0-4 0 0 0,2-6 0 0 0,4-6 0 0 0,1-19 0 0 0,-1-23 0 0 0,-2-19 0 0 0,-1-17 0 0 0,-1-10 0 0 0,-1-7 0 0 0,-1 5 0 0 0,0 12 0 0 0,0 13 0 0 0,0 19 0 0 0,-1 47 0 0 0,1 42 0 0 0,0 27 0 0 0,0 7 0 0 0,0 2 0 0 0,0-6 0 0 0,0-9 0 0 0,0-13 0 0 0,0-12 0 0 0,0-9 0 0 0,0-10 0 0 0,0-7 0 0 0,0-13 0 0 0,0-53 0 0 0,0-51 0 0 0,0-31 0 0 0,0-10 0 0 0,0 4 0 0 0,0 19 0 0 0,0 23 0 0 0,0 24 0 0 0,-3 22 0 0 0,-16 89 0 0 0,-18 84 0 0 0,-8 41 0 0 0,0 13 0 0 0,7 7 0 0 0,11-8 0 0 0,9-20 0 0 0,8-31 0 0 0,6-33 0 0 0,3-31 0 0 0,2-25 0 0 0,-1-20 0 0 0,-4-15 0 0 0,-9-8 0 0 0,-10-5 0 0 0,-11-8 0 0 0,-15-28 0 0 0,-6-22 0 0 0,-1-12 0 0 0,3-1 0 0 0,8 6 0 0 0,9 9 0 0 0,8 10 0 0 0,9 11 0 0 0,8 8 0 0 0,5 25 0 0 0,4 20 0 0 0,2 16 0 0 0,2 8 0 0 0,0 2 0 0 0,-1-3 0 0 0,0-11 0 0 0,0-133 0 0 0,0-91 0 0 0,-1-45 0 0 0,0 5 0 0 0,-4 29 0 0 0,-1 44 0 0 0,-2 50 0 0 0,-3 45 0 0 0,-2 33 0 0 0,1 32 0 0 0,3 47 0 0 0,2 39 0 0 0,2 27 0 0 0,2 9 0 0 0,1-7 0 0 0,2-15 0 0 0,-1-19 0 0 0,0-17 0 0 0,1-16 0 0 0,-1-13 0 0 0,1-9 0 0 0,-1-3 0 0 0,0-3 0 0 0,0-1 0 0 0,0 0 0 0 0,0-1 0 0 0,0 0 0 0 0,5-2 0 0 0,16-3 0 0 0,25-24 0 0 0,38-85 0 0 0,25-73 0 0 0,12-43 0 0 0,-5-8 0 0 0,-19 20 0 0 0,-23 38 0 0 0,-25 44 0 0 0,-20 39 0 0 0,-15 118 0 0 0,-10 67 0 0 0,-6 31 0 0 0,-2 1 0 0 0,-1-15 0 0 0,1-20 0 0 0,1-18 0 0 0,1-15 0 0 0,3-14 0 0 0,4-11 0 0 0,4-9 0 0 0,3-8 0 0 0,2-5 0 0 0,2-6 0 0 0,-3-3 0 0 0,-3 0 0 0 0,-4 1 0 0 0,-4-2 0 0 0,-4 0 0 0 0,-1 2 0 0 0,0 0 0 0 0,-2 5 0 0 0,-3 4 0 0 0,-2 4 0 0 0,0 3 0 0 0,2 2 0 0 0,-1 2 0 0 0,2-3 0 0 0,2-3 0 0 0,2-11 0 0 0,1-13 0 0 0,1-11 0 0 0,1-8 0 0 0,0 3 0 0 0,1 11 0 0 0,-1 13 0 0 0,0 6 0 0 0,0 4 0 0 0,1 0 0 0 0,-1 1 0 0 0,0-6 0 0 0,0-1 0 0 0,0 3 0 0 0,0 4 0 0 0,0 1 0 0 0,0 0 0 0 0,-16-12 0 0 0,-28-36 0 0 0,-19-30 0 0 0,-5-15 0 0 0,3-1 0 0 0,10 10 0 0 0,13 12 0 0 0,10 16 0 0 0,11 27 0 0 0,8 23 0 0 0,8 23 0 0 0,3 19 0 0 0,3 8 0 0 0,1 0 0 0 0,0-3 0 0 0,0-8 0 0 0,-1-12 0 0 0,0-16 0 0 0,0-16 0 0 0,-1-16 0 0 0,0-12 0 0 0,0-6 0 0 0,0 10 0 0 0,0 29 0 0 0,0 26 0 0 0,0 14 0 0 0,0 12 0 0 0,0 2 0 0 0,0-3 0 0 0,0-7 0 0 0,0-11 0 0 0,0-19 0 0 0,-3-20 0 0 0,-3-13 0 0 0,-3-9 0 0 0,0-5 0 0 0,1 3 0 0 0,2 7 0 0 0,3 7 0 0 0,0 7 0 0 0,5 2 0 0 0,4-1 0 0 0,4 0 0 0 0,-1-6 0 0 0,-1-4 0 0 0,-1-2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2317 6656 16383 0 0,'3'0'0'0'0,"3"0"0"0"0,4 0 0 0 0,3 0 0 0 0,2 0 0 0 0,1 0 0 0 0,1 0 0 0 0,0 0 0 0 0,0 0 0 0 0,0 0 0 0 0,0 0 0 0 0,0 0 0 0 0,0 0 0 0 0,-1 0 0 0 0,0 0 0 0 0,1 0 0 0 0,-1 0 0 0 0,3 0 0 0 0,4 0 0 0 0,4 0 0 0 0,2 3 0 0 0,0 4 0 0 0,-3 3 0 0 0,-3 3 0 0 0,0 1 0 0 0,0 3 0 0 0,-2-3 0 0 0,-2-4 0 0 0,-7-3 0 0 0,-10-2 0 0 0,-12-3 0 0 0,-7-2 0 0 0,-3 0 0 0 0,-2-1 0 0 0,2 0 0 0 0,0 1 0 0 0,1-1 0 0 0,1 1 0 0 0,1 0 0 0 0,0 0 0 0 0,0 0 0 0 0,1 0 0 0 0,0 0 0 0 0,0 0 0 0 0,1 0 0 0 0,2 0 0 0 0,1 0 0 0 0,3 0 0 0 0,-2 0 0 0 0,0 0 0 0 0,-2 0 0 0 0,0 0 0 0 0,1 0 0 0 0,1 0 0 0 0,1 0 0 0 0,-1 0 0 0 0,1 0 0 0 0,0 0 0 0 0,-1 0 0 0 0,1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8776 5181 16383 0 0,'0'24'0'0'0,"0"22"0"0"0,0 20 0 0 0,0 13 0 0 0,0 17 0 0 0,0 7 0 0 0,0 2 0 0 0,0 6 0 0 0,0 0 0 0 0,0-4 0 0 0,0-5 0 0 0,0 5 0 0 0,0-2 0 0 0,0 5 0 0 0,0 0 0 0 0,0-10 0 0 0,0-8 0 0 0,0-10 0 0 0,0-4 0 0 0,0 0 0 0 0,0 2 0 0 0,0 2 0 0 0,0 12 0 0 0,0-2 0 0 0,0-8 0 0 0,0-9 0 0 0,0-3 0 0 0,0-4 0 0 0,0-6 0 0 0,0 2 0 0 0,0-2 0 0 0,0 5 0 0 0,0-1 0 0 0,0 4 0 0 0,0-1 0 0 0,0-5 0 0 0,-4 4 0 0 0,-1-2 0 0 0,0-6 0 0 0,1-8 0 0 0,1-7 0 0 0,1-6 0 0 0,1-4 0 0 0,1 1 0 0 0,0-1 0 0 0,0 0 0 0 0,0-1 0 0 0,-2 0 0 0 0,-2-1 0 0 0,1-2 0 0 0,0-5 0 0 0,1-3 0 0 0,1-4 0 0 0,0-1 0 0 0,1-1 0 0 0,0-1 0 0 0,5-3 0 0 0,8-4 0 0 0,8-4 0 0 0,5-1 0 0 0,4-3 0 0 0,2-1 0 0 0,2-1 0 0 0,0 1 0 0 0,10-5 0 0 0,7-4 0 0 0,4 0 0 0 0,0-2 0 0 0,0 1 0 0 0,0 2 0 0 0,-2 2 0 0 0,-4 3 0 0 0,-4-1 0 0 0,-5 0 0 0 0,-3-3 0 0 0,0 1 0 0 0,-1 1 0 0 0,3 1 0 0 0,3-1 0 0 0,10-4 0 0 0,12-1 0 0 0,10 2 0 0 0,8 2 0 0 0,5 2 0 0 0,3-2 0 0 0,2 0 0 0 0,-6-2 0 0 0,-8-3 0 0 0,-12 1 0 0 0,-12 2 0 0 0,-9 2 0 0 0,-3 3 0 0 0,-1 1 0 0 0,1-2 0 0 0,4-3 0 0 0,9-4 0 0 0,10-1 0 0 0,10 2 0 0 0,7 3 0 0 0,5 2 0 0 0,2 3 0 0 0,-4 1 0 0 0,-12 1 0 0 0,-13 0 0 0 0,-7 0 0 0 0,-8 1 0 0 0,-3-1 0 0 0,1 1 0 0 0,1-1 0 0 0,2 0 0 0 0,1 0 0 0 0,1 0 0 0 0,2 0 0 0 0,7 0 0 0 0,3 0 0 0 0,-1 0 0 0 0,-2 0 0 0 0,-1 0 0 0 0,-5 0 0 0 0,-6 0 0 0 0,-5 0 0 0 0,-3 0 0 0 0,-3 0 0 0 0,-1 0 0 0 0,-1 0 0 0 0,0 0 0 0 0,-1 0 0 0 0,-1 0 0 0 0,-4 0 0 0 0,-4 0 0 0 0,-2 0 0 0 0,-2 0 0 0 0,-2 0 0 0 0,0 0 0 0 0,-3-3 0 0 0,-4-3 0 0 0,-3-4 0 0 0,-3-3 0 0 0,-1-2 0 0 0,-2-2 0 0 0,-1 1 0 0 0,0-1 0 0 0,1-1 0 0 0,-1 1 0 0 0,1 0 0 0 0,0 1 0 0 0,-1-1 0 0 0,1-2 0 0 0,0-4 0 0 0,0-7 0 0 0,0-20 0 0 0,0-28 0 0 0,0-23 0 0 0,0-10 0 0 0,-4-2 0 0 0,-9 2 0 0 0,-6 10 0 0 0,-3 14 0 0 0,0 12 0 0 0,-1 4 0 0 0,4 4 0 0 0,5 7 0 0 0,5 3 0 0 0,4 4 0 0 0,3 1 0 0 0,1 3 0 0 0,2-1 0 0 0,0 4 0 0 0,0 0 0 0 0,0 3 0 0 0,-1 3 0 0 0,-2-1 0 0 0,-2 1 0 0 0,0 2 0 0 0,1 1 0 0 0,-2 2 0 0 0,-3-2 0 0 0,-3-4 0 0 0,-3-4 0 0 0,1-3 0 0 0,-1-3 0 0 0,3-7 0 0 0,-1-9 0 0 0,-1-3 0 0 0,-2 2 0 0 0,-1 4 0 0 0,-1 3 0 0 0,2 6 0 0 0,5 8 0 0 0,2 8 0 0 0,2 6 0 0 0,0 2 0 0 0,-1 1 0 0 0,-2 1 0 0 0,-6-6 0 0 0,-6-13 0 0 0,-2-14 0 0 0,0-5 0 0 0,-1-6 0 0 0,2-1 0 0 0,0 4 0 0 0,5 8 0 0 0,2 9 0 0 0,4 8 0 0 0,4 9 0 0 0,3 7 0 0 0,2 7 0 0 0,1 3 0 0 0,1 3 0 0 0,1 1 0 0 0,0 0 0 0 0,-1 1 0 0 0,1-2 0 0 0,-4 1 0 0 0,-3-1 0 0 0,-1 0 0 0 0,-2 0 0 0 0,-3-4 0 0 0,2-3 0 0 0,1-3 0 0 0,4-4 0 0 0,1-1 0 0 0,2-2 0 0 0,1 0 0 0 0,2 2 0 0 0,-1 4 0 0 0,0 4 0 0 0,1 4 0 0 0,-1 4 0 0 0,0 2 0 0 0,1 0 0 0 0,-1 0 0 0 0,-3 1 0 0 0,-1 1 0 0 0,-2-1 0 0 0,-3 2 0 0 0,-6 2 0 0 0,-6 3 0 0 0,-5 2 0 0 0,-4 12 0 0 0,-3 28 0 0 0,1 24 0 0 0,3 10 0 0 0,3 2 0 0 0,3-2 0 0 0,1 3 0 0 0,2-3 0 0 0,4-5 0 0 0,2-4 0 0 0,3-7 0 0 0,3-7 0 0 0,4-7 0 0 0,2-1 0 0 0,1-2 0 0 0,1-2 0 0 0,-2-2 0 0 0,-4 0 0 0 0,0-4 0 0 0,-3-1 0 0 0,-2-3 0 0 0,-2-3 0 0 0,-2-3 0 0 0,-1-1 0 0 0,0-2 0 0 0,2-1 0 0 0,3 0 0 0 0,4 0 0 0 0,1 0 0 0 0,0 0 0 0 0,0 0 0 0 0,-3 0 0 0 0,-3 0 0 0 0,2 1 0 0 0,1-1 0 0 0,0 1 0 0 0,-1-1 0 0 0,-2 1 0 0 0,-1-4 0 0 0,-2-3 0 0 0,-1-3 0 0 0,-3-4 0 0 0,-2-1 0 0 0,1-2 0 0 0,0-1 0 0 0,-1 1 0 0 0,-1-1 0 0 0,-1 0 0 0 0,-1 1 0 0 0,0 0 0 0 0,0-1 0 0 0,-2 1 0 0 0,-1 0 0 0 0,-2 0 0 0 0,-2 0 0 0 0,0 0 0 0 0,1 1 0 0 0,1-1 0 0 0,-1 0 0 0 0,0 0 0 0 0,-2 0 0 0 0,1 0 0 0 0,-2 0 0 0 0,3 0 0 0 0,1 0 0 0 0,0 0 0 0 0,-1 0 0 0 0,1 0 0 0 0,2 0 0 0 0,-2 0 0 0 0,-1 0 0 0 0,-1 0 0 0 0,2 0 0 0 0,1 0 0 0 0,-1 0 0 0 0,1 0 0 0 0,4 0 0 0 0,-1 0 0 0 0,2 0 0 0 0,-1 0 0 0 0,1 0 0 0 0,1 0 0 0 0,-1 0 0 0 0,-2 0 0 0 0,0 0 0 0 0,-1-3 0 0 0,1-1 0 0 0,0-2 0 0 0,0-1 0 0 0,2-1 0 0 0,3-3 0 0 0,1-2 0 0 0,1-1 0 0 0,2-2 0 0 0,-1 0 0 0 0,1-3 0 0 0,0-5 0 0 0,0-3 0 0 0,0-2 0 0 0,0-3 0 0 0,0-1 0 0 0,-1 0 0 0 0,1-1 0 0 0,-1 4 0 0 0,4 3 0 0 0,0 3 0 0 0,0 4 0 0 0,0 2 0 0 0,1 1 0 0 0,1 1 0 0 0,-2 1 0 0 0,0-1 0 0 0,-1 0 0 0 0,-2 0 0 0 0,0 0 0 0 0,0 0 0 0 0,0 0 0 0 0,-1 2 0 0 0,0 4 0 0 0,1 1 0 0 0,-1-1 0 0 0,1-2 0 0 0,-1 2 0 0 0,1-1 0 0 0,-1 2 0 0 0,1 2 0 0 0,0 0 0 0 0,-4 1 0 0 0,0 1 0 0 0,0-1 0 0 0,1 1 0 0 0,1-3 0 0 0,0 2 0 0 0,1 0 0 0 0,0 2 0 0 0,1-1 0 0 0,-1 0 0 0 0,1-2 0 0 0,0 1 0 0 0,-1 1 0 0 0,1 1 0 0 0,0 1 0 0 0,-1 2 0 0 0,1 1 0 0 0,0 0 0 0 0,-1 0 0 0 0,1 0 0 0 0,-1-2 0 0 0,1-2 0 0 0,-1 1 0 0 0,4-3 0 0 0,0-2 0 0 0,0-4 0 0 0,2-1 0 0 0,1-2 0 0 0,1-2 0 0 0,3 1 0 0 0,1-1 0 0 0,3 0 0 0 0,-1 0 0 0 0,-1 0 0 0 0,-1 2 0 0 0,-1 1 0 0 0,1 2 0 0 0,1-2 0 0 0,1 0 0 0 0,-1 0 0 0 0,-2 1 0 0 0,-1 4 0 0 0,-1 2 0 0 0,0 4 0 0 0,-1 1 0 0 0,1 2 0 0 0,-2 0 0 0 0,-2 1 0 0 0,1-2 0 0 0,3-2 0 0 0,2-6 0 0 0,3-6 0 0 0,1-8 0 0 0,2-14 0 0 0,0-9 0 0 0,0-12 0 0 0,1-12 0 0 0,-1-28 0 0 0,1-32 0 0 0,-1-28 0 0 0,10-12 0 0 0,12 4 0 0 0,9 22 0 0 0,2 29 0 0 0,2 24 0 0 0,-2 23 0 0 0,-4 16 0 0 0,-4 15 0 0 0,-3 10 0 0 0,-3 8 0 0 0,-2 6 0 0 0,-4 4 0 0 0,-1 2 0 0 0,0 0 0 0 0,1 1 0 0 0,1-1 0 0 0,1-2 0 0 0,0 0 0 0 0,1 0 0 0 0,1 0 0 0 0,-1 2 0 0 0,1 3 0 0 0,-1-2 0 0 0,1 1 0 0 0,2 1 0 0 0,4 2 0 0 0,1 0 0 0 0,2 1 0 0 0,1 1 0 0 0,0 0 0 0 0,1 0 0 0 0,-2 0 0 0 0,0 0 0 0 0,2 1 0 0 0,1-1 0 0 0,2 0 0 0 0,0 0 0 0 0,2 0 0 0 0,-1 0 0 0 0,-1 0 0 0 0,-5 0 0 0 0,-3 0 0 0 0,-2 0 0 0 0,-1 0 0 0 0,1 0 0 0 0,-2 0 0 0 0,0 0 0 0 0,-1 0 0 0 0,2 0 0 0 0,3 0 0 0 0,3 0 0 0 0,3 0 0 0 0,0 0 0 0 0,-3 0 0 0 0,0 0 0 0 0,-2 0 0 0 0,1 0 0 0 0,-2 0 0 0 0,2 0 0 0 0,2 0 0 0 0,-1 0 0 0 0,0 0 0 0 0,2 0 0 0 0,2 3 0 0 0,1 3 0 0 0,1 4 0 0 0,0 0 0 0 0,-2-1 0 0 0,0 0 0 0 0,-3-2 0 0 0,-1 2 0 0 0,-1-2 0 0 0,-3 2 0 0 0,-2-2 0 0 0,-1 2 0 0 0,1 1 0 0 0,0 0 0 0 0,3 0 0 0 0,-1-1 0 0 0,0 1 0 0 0,-2 1 0 0 0,-1 1 0 0 0,-1 3 0 0 0,-1 0 0 0 0,-1-2 0 0 0,0 0 0 0 0,0 0 0 0 0,1 1 0 0 0,-1 0 0 0 0,0 2 0 0 0,0 0 0 0 0,4 0 0 0 0,0 0 0 0 0,2 1 0 0 0,1 0 0 0 0,2 2 0 0 0,2 4 0 0 0,2 4 0 0 0,-1 2 0 0 0,-2-1 0 0 0,-3-1 0 0 0,-3-4 0 0 0,-2-3 0 0 0,-1-1 0 0 0,2 1 0 0 0,1 0 0 0 0,2 3 0 0 0,1-1 0 0 0,-2-1 0 0 0,0 0 0 0 0,-2-3 0 0 0,-1 0 0 0 0,-1-1 0 0 0,-1 0 0 0 0,0-4 0 0 0,1 0 0 0 0,-1-4 0 0 0,0-2 0 0 0,0 0 0 0 0,1 2 0 0 0,-1 2 0 0 0,0 2 0 0 0,1 1 0 0 0,-1 2 0 0 0,1 0 0 0 0,-1 1 0 0 0,0-1 0 0 0,1 1 0 0 0,-1 0 0 0 0,1 0 0 0 0,-4-1 0 0 0,0 1 0 0 0,0-1 0 0 0,0 1 0 0 0,2 2 0 0 0,0 1 0 0 0,1 0 0 0 0,0-1 0 0 0,-2 0 0 0 0,-2-2 0 0 0,-1-1 0 0 0,-4-3 0 0 0,-3 0 0 0 0,-1 0 0 0 0,-3 1 0 0 0,0 1 0 0 0,0 0 0 0 0,-1 1 0 0 0,1 0 0 0 0,-1 3 0 0 0,1 2 0 0 0,0 2 0 0 0,0 0 0 0 0,0-1 0 0 0,0-2 0 0 0,0-3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13" Type="http://schemas.openxmlformats.org/officeDocument/2006/relationships/image" Target="../media/image25.png"/><Relationship Id="rId18" Type="http://schemas.openxmlformats.org/officeDocument/2006/relationships/customXml" Target="../ink/ink28.xml"/><Relationship Id="rId3" Type="http://schemas.openxmlformats.org/officeDocument/2006/relationships/image" Target="../media/image20.png"/><Relationship Id="rId21" Type="http://schemas.openxmlformats.org/officeDocument/2006/relationships/image" Target="../media/image29.png"/><Relationship Id="rId7" Type="http://schemas.openxmlformats.org/officeDocument/2006/relationships/image" Target="../media/image22.png"/><Relationship Id="rId12" Type="http://schemas.openxmlformats.org/officeDocument/2006/relationships/customXml" Target="../ink/ink25.xml"/><Relationship Id="rId17" Type="http://schemas.openxmlformats.org/officeDocument/2006/relationships/image" Target="../media/image27.png"/><Relationship Id="rId25" Type="http://schemas.openxmlformats.org/officeDocument/2006/relationships/image" Target="../media/image31.png"/><Relationship Id="rId2" Type="http://schemas.openxmlformats.org/officeDocument/2006/relationships/customXml" Target="../ink/ink20.xml"/><Relationship Id="rId16" Type="http://schemas.openxmlformats.org/officeDocument/2006/relationships/customXml" Target="../ink/ink27.xml"/><Relationship Id="rId20" Type="http://schemas.openxmlformats.org/officeDocument/2006/relationships/customXml" Target="../ink/ink2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2.xml"/><Relationship Id="rId11" Type="http://schemas.openxmlformats.org/officeDocument/2006/relationships/image" Target="../media/image24.png"/><Relationship Id="rId24" Type="http://schemas.openxmlformats.org/officeDocument/2006/relationships/customXml" Target="../ink/ink31.xml"/><Relationship Id="rId5" Type="http://schemas.openxmlformats.org/officeDocument/2006/relationships/image" Target="../media/image21.png"/><Relationship Id="rId15" Type="http://schemas.openxmlformats.org/officeDocument/2006/relationships/image" Target="../media/image26.png"/><Relationship Id="rId23" Type="http://schemas.openxmlformats.org/officeDocument/2006/relationships/image" Target="../media/image30.png"/><Relationship Id="rId10" Type="http://schemas.openxmlformats.org/officeDocument/2006/relationships/customXml" Target="../ink/ink24.xml"/><Relationship Id="rId19" Type="http://schemas.openxmlformats.org/officeDocument/2006/relationships/image" Target="../media/image28.png"/><Relationship Id="rId4" Type="http://schemas.openxmlformats.org/officeDocument/2006/relationships/customXml" Target="../ink/ink21.xml"/><Relationship Id="rId9" Type="http://schemas.openxmlformats.org/officeDocument/2006/relationships/image" Target="../media/image23.png"/><Relationship Id="rId14" Type="http://schemas.openxmlformats.org/officeDocument/2006/relationships/customXml" Target="../ink/ink26.xml"/><Relationship Id="rId22" Type="http://schemas.openxmlformats.org/officeDocument/2006/relationships/customXml" Target="../ink/ink3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5.xml"/><Relationship Id="rId13" Type="http://schemas.openxmlformats.org/officeDocument/2006/relationships/image" Target="../media/image36.png"/><Relationship Id="rId18" Type="http://schemas.openxmlformats.org/officeDocument/2006/relationships/customXml" Target="../ink/ink40.xml"/><Relationship Id="rId26" Type="http://schemas.openxmlformats.org/officeDocument/2006/relationships/customXml" Target="../ink/ink44.xml"/><Relationship Id="rId3" Type="http://schemas.openxmlformats.org/officeDocument/2006/relationships/image" Target="../media/image20.png"/><Relationship Id="rId21" Type="http://schemas.openxmlformats.org/officeDocument/2006/relationships/image" Target="../media/image40.png"/><Relationship Id="rId7" Type="http://schemas.openxmlformats.org/officeDocument/2006/relationships/image" Target="../media/image33.png"/><Relationship Id="rId12" Type="http://schemas.openxmlformats.org/officeDocument/2006/relationships/customXml" Target="../ink/ink37.xml"/><Relationship Id="rId17" Type="http://schemas.openxmlformats.org/officeDocument/2006/relationships/image" Target="../media/image38.png"/><Relationship Id="rId25" Type="http://schemas.openxmlformats.org/officeDocument/2006/relationships/image" Target="../media/image42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0" Type="http://schemas.openxmlformats.org/officeDocument/2006/relationships/customXml" Target="../ink/ink41.xml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4.xml"/><Relationship Id="rId11" Type="http://schemas.openxmlformats.org/officeDocument/2006/relationships/image" Target="../media/image35.png"/><Relationship Id="rId24" Type="http://schemas.openxmlformats.org/officeDocument/2006/relationships/customXml" Target="../ink/ink43.xml"/><Relationship Id="rId5" Type="http://schemas.openxmlformats.org/officeDocument/2006/relationships/image" Target="../media/image32.png"/><Relationship Id="rId15" Type="http://schemas.openxmlformats.org/officeDocument/2006/relationships/image" Target="../media/image37.png"/><Relationship Id="rId23" Type="http://schemas.openxmlformats.org/officeDocument/2006/relationships/image" Target="../media/image41.png"/><Relationship Id="rId28" Type="http://schemas.openxmlformats.org/officeDocument/2006/relationships/customXml" Target="../ink/ink45.xml"/><Relationship Id="rId10" Type="http://schemas.openxmlformats.org/officeDocument/2006/relationships/customXml" Target="../ink/ink36.xml"/><Relationship Id="rId19" Type="http://schemas.openxmlformats.org/officeDocument/2006/relationships/image" Target="../media/image39.png"/><Relationship Id="rId4" Type="http://schemas.openxmlformats.org/officeDocument/2006/relationships/customXml" Target="../ink/ink33.xml"/><Relationship Id="rId9" Type="http://schemas.openxmlformats.org/officeDocument/2006/relationships/image" Target="../media/image34.png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png"/><Relationship Id="rId18" Type="http://schemas.openxmlformats.org/officeDocument/2006/relationships/customXml" Target="../ink/ink54.xml"/><Relationship Id="rId26" Type="http://schemas.openxmlformats.org/officeDocument/2006/relationships/customXml" Target="../ink/ink58.xml"/><Relationship Id="rId39" Type="http://schemas.openxmlformats.org/officeDocument/2006/relationships/image" Target="../media/image62.png"/><Relationship Id="rId21" Type="http://schemas.openxmlformats.org/officeDocument/2006/relationships/image" Target="../media/image54.png"/><Relationship Id="rId34" Type="http://schemas.openxmlformats.org/officeDocument/2006/relationships/customXml" Target="../ink/ink62.xml"/><Relationship Id="rId42" Type="http://schemas.openxmlformats.org/officeDocument/2006/relationships/customXml" Target="../ink/ink66.xml"/><Relationship Id="rId47" Type="http://schemas.openxmlformats.org/officeDocument/2006/relationships/image" Target="../media/image66.png"/><Relationship Id="rId50" Type="http://schemas.openxmlformats.org/officeDocument/2006/relationships/image" Target="../media/image67.png"/><Relationship Id="rId55" Type="http://schemas.openxmlformats.org/officeDocument/2006/relationships/customXml" Target="../ink/ink73.xml"/><Relationship Id="rId7" Type="http://schemas.openxmlformats.org/officeDocument/2006/relationships/image" Target="../media/image47.png"/><Relationship Id="rId2" Type="http://schemas.openxmlformats.org/officeDocument/2006/relationships/customXml" Target="../ink/ink46.xml"/><Relationship Id="rId16" Type="http://schemas.openxmlformats.org/officeDocument/2006/relationships/customXml" Target="../ink/ink53.xml"/><Relationship Id="rId29" Type="http://schemas.openxmlformats.org/officeDocument/2006/relationships/image" Target="../media/image58.png"/><Relationship Id="rId11" Type="http://schemas.openxmlformats.org/officeDocument/2006/relationships/image" Target="../media/image49.png"/><Relationship Id="rId24" Type="http://schemas.openxmlformats.org/officeDocument/2006/relationships/customXml" Target="../ink/ink57.xml"/><Relationship Id="rId32" Type="http://schemas.openxmlformats.org/officeDocument/2006/relationships/customXml" Target="../ink/ink61.xml"/><Relationship Id="rId37" Type="http://schemas.openxmlformats.org/officeDocument/2006/relationships/image" Target="../media/image61.png"/><Relationship Id="rId40" Type="http://schemas.openxmlformats.org/officeDocument/2006/relationships/customXml" Target="../ink/ink65.xml"/><Relationship Id="rId45" Type="http://schemas.openxmlformats.org/officeDocument/2006/relationships/image" Target="../media/image65.png"/><Relationship Id="rId53" Type="http://schemas.openxmlformats.org/officeDocument/2006/relationships/customXml" Target="../ink/ink72.xml"/><Relationship Id="rId58" Type="http://schemas.openxmlformats.org/officeDocument/2006/relationships/customXml" Target="../ink/ink75.xml"/><Relationship Id="rId5" Type="http://schemas.openxmlformats.org/officeDocument/2006/relationships/image" Target="../media/image46.png"/><Relationship Id="rId19" Type="http://schemas.openxmlformats.org/officeDocument/2006/relationships/image" Target="../media/image53.png"/><Relationship Id="rId4" Type="http://schemas.openxmlformats.org/officeDocument/2006/relationships/customXml" Target="../ink/ink47.xml"/><Relationship Id="rId9" Type="http://schemas.openxmlformats.org/officeDocument/2006/relationships/image" Target="../media/image48.png"/><Relationship Id="rId14" Type="http://schemas.openxmlformats.org/officeDocument/2006/relationships/customXml" Target="../ink/ink52.xml"/><Relationship Id="rId22" Type="http://schemas.openxmlformats.org/officeDocument/2006/relationships/customXml" Target="../ink/ink56.xml"/><Relationship Id="rId27" Type="http://schemas.openxmlformats.org/officeDocument/2006/relationships/image" Target="../media/image57.png"/><Relationship Id="rId30" Type="http://schemas.openxmlformats.org/officeDocument/2006/relationships/customXml" Target="../ink/ink60.xml"/><Relationship Id="rId35" Type="http://schemas.openxmlformats.org/officeDocument/2006/relationships/image" Target="../media/image6.png"/><Relationship Id="rId43" Type="http://schemas.openxmlformats.org/officeDocument/2006/relationships/image" Target="../media/image64.png"/><Relationship Id="rId48" Type="http://schemas.openxmlformats.org/officeDocument/2006/relationships/customXml" Target="../ink/ink69.xml"/><Relationship Id="rId56" Type="http://schemas.openxmlformats.org/officeDocument/2006/relationships/customXml" Target="../ink/ink74.xml"/><Relationship Id="rId8" Type="http://schemas.openxmlformats.org/officeDocument/2006/relationships/customXml" Target="../ink/ink49.xml"/><Relationship Id="rId51" Type="http://schemas.openxmlformats.org/officeDocument/2006/relationships/customXml" Target="../ink/ink71.xml"/><Relationship Id="rId3" Type="http://schemas.openxmlformats.org/officeDocument/2006/relationships/image" Target="../media/image45.png"/><Relationship Id="rId12" Type="http://schemas.openxmlformats.org/officeDocument/2006/relationships/customXml" Target="../ink/ink51.xml"/><Relationship Id="rId17" Type="http://schemas.openxmlformats.org/officeDocument/2006/relationships/image" Target="../media/image52.png"/><Relationship Id="rId25" Type="http://schemas.openxmlformats.org/officeDocument/2006/relationships/image" Target="../media/image56.png"/><Relationship Id="rId33" Type="http://schemas.openxmlformats.org/officeDocument/2006/relationships/image" Target="../media/image60.png"/><Relationship Id="rId38" Type="http://schemas.openxmlformats.org/officeDocument/2006/relationships/customXml" Target="../ink/ink64.xml"/><Relationship Id="rId46" Type="http://schemas.openxmlformats.org/officeDocument/2006/relationships/customXml" Target="../ink/ink68.xml"/><Relationship Id="rId59" Type="http://schemas.openxmlformats.org/officeDocument/2006/relationships/image" Target="../media/image71.png"/><Relationship Id="rId20" Type="http://schemas.openxmlformats.org/officeDocument/2006/relationships/customXml" Target="../ink/ink55.xml"/><Relationship Id="rId41" Type="http://schemas.openxmlformats.org/officeDocument/2006/relationships/image" Target="../media/image63.png"/><Relationship Id="rId54" Type="http://schemas.openxmlformats.org/officeDocument/2006/relationships/image" Target="../media/image69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8.xml"/><Relationship Id="rId15" Type="http://schemas.openxmlformats.org/officeDocument/2006/relationships/image" Target="../media/image51.png"/><Relationship Id="rId23" Type="http://schemas.openxmlformats.org/officeDocument/2006/relationships/image" Target="../media/image55.png"/><Relationship Id="rId28" Type="http://schemas.openxmlformats.org/officeDocument/2006/relationships/customXml" Target="../ink/ink59.xml"/><Relationship Id="rId36" Type="http://schemas.openxmlformats.org/officeDocument/2006/relationships/customXml" Target="../ink/ink63.xml"/><Relationship Id="rId49" Type="http://schemas.openxmlformats.org/officeDocument/2006/relationships/customXml" Target="../ink/ink70.xml"/><Relationship Id="rId57" Type="http://schemas.openxmlformats.org/officeDocument/2006/relationships/image" Target="../media/image70.png"/><Relationship Id="rId10" Type="http://schemas.openxmlformats.org/officeDocument/2006/relationships/customXml" Target="../ink/ink50.xml"/><Relationship Id="rId31" Type="http://schemas.openxmlformats.org/officeDocument/2006/relationships/image" Target="../media/image59.png"/><Relationship Id="rId44" Type="http://schemas.openxmlformats.org/officeDocument/2006/relationships/customXml" Target="../ink/ink67.xml"/><Relationship Id="rId52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687019" cy="5918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Madyson Bolduc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88A73-0283-4BCE-9116-E6589042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02657" cy="1339940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8BE6B6-0A52-4F29-B840-F2D2B340A48E}"/>
                  </a:ext>
                </a:extLst>
              </p14:cNvPr>
              <p14:cNvContentPartPr/>
              <p14:nvPr/>
            </p14:nvContentPartPr>
            <p14:xfrm>
              <a:off x="679587" y="2521185"/>
              <a:ext cx="1076325" cy="228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8BE6B6-0A52-4F29-B840-F2D2B340A4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1948" y="2503348"/>
                <a:ext cx="1111963" cy="2646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EF45AD4-91B5-477C-953F-9D12B6F1BC30}"/>
                  </a:ext>
                </a:extLst>
              </p14:cNvPr>
              <p14:cNvContentPartPr/>
              <p14:nvPr/>
            </p14:nvContentPartPr>
            <p14:xfrm>
              <a:off x="595999" y="2358105"/>
              <a:ext cx="1466850" cy="1362075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EF45AD4-91B5-477C-953F-9D12B6F1BC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8010" y="2340495"/>
                <a:ext cx="1502469" cy="1397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71CB861-4F85-419E-B07C-7A23A63FC6CE}"/>
                  </a:ext>
                </a:extLst>
              </p14:cNvPr>
              <p14:cNvContentPartPr/>
              <p14:nvPr/>
            </p14:nvContentPartPr>
            <p14:xfrm>
              <a:off x="677584" y="2120449"/>
              <a:ext cx="1428750" cy="561975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71CB861-4F85-419E-B07C-7A23A63FC6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9594" y="2102672"/>
                <a:ext cx="1464370" cy="597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51E9CD5-E081-4A9E-B47E-E45BFA946A35}"/>
                  </a:ext>
                </a:extLst>
              </p14:cNvPr>
              <p14:cNvContentPartPr/>
              <p14:nvPr/>
            </p14:nvContentPartPr>
            <p14:xfrm>
              <a:off x="671949" y="3066391"/>
              <a:ext cx="1314450" cy="21907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51E9CD5-E081-4A9E-B47E-E45BFA946A3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4012" y="3048316"/>
                <a:ext cx="1349966" cy="254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5DB964F-2EF0-46D2-92BE-6D5443CF4F32}"/>
                  </a:ext>
                </a:extLst>
              </p14:cNvPr>
              <p14:cNvContentPartPr/>
              <p14:nvPr/>
            </p14:nvContentPartPr>
            <p14:xfrm>
              <a:off x="1800152" y="3076617"/>
              <a:ext cx="161925" cy="18097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5DB964F-2EF0-46D2-92BE-6D5443CF4F3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82279" y="3058337"/>
                <a:ext cx="197313" cy="217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6DA01BD-24E2-45D4-8E7B-242C22FEB6E4}"/>
                  </a:ext>
                </a:extLst>
              </p14:cNvPr>
              <p14:cNvContentPartPr/>
              <p14:nvPr/>
            </p14:nvContentPartPr>
            <p14:xfrm>
              <a:off x="1235444" y="3357946"/>
              <a:ext cx="19050" cy="1905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6DA01BD-24E2-45D4-8E7B-242C22FEB6E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2944" y="2405446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D68FF55-C33A-4BAA-A2B0-941F90097F7F}"/>
                  </a:ext>
                </a:extLst>
              </p14:cNvPr>
              <p14:cNvContentPartPr/>
              <p14:nvPr/>
            </p14:nvContentPartPr>
            <p14:xfrm>
              <a:off x="1241355" y="3314448"/>
              <a:ext cx="85725" cy="76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D68FF55-C33A-4BAA-A2B0-941F90097F7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23193" y="3297705"/>
                <a:ext cx="121686" cy="110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268A30D-E69B-48AB-8707-0C75C738CC87}"/>
                  </a:ext>
                </a:extLst>
              </p14:cNvPr>
              <p14:cNvContentPartPr/>
              <p14:nvPr/>
            </p14:nvContentPartPr>
            <p14:xfrm>
              <a:off x="1247266" y="3517545"/>
              <a:ext cx="190500" cy="381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268A30D-E69B-48AB-8707-0C75C738CC8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9452" y="3499050"/>
                <a:ext cx="226491" cy="7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0872971-E7FA-4F5C-AA35-0C6F32887332}"/>
                  </a:ext>
                </a:extLst>
              </p14:cNvPr>
              <p14:cNvContentPartPr/>
              <p14:nvPr/>
            </p14:nvContentPartPr>
            <p14:xfrm>
              <a:off x="5098488" y="1482002"/>
              <a:ext cx="1371600" cy="203835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0872971-E7FA-4F5C-AA35-0C6F3288733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080913" y="1464340"/>
                <a:ext cx="1407110" cy="2074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96A3A14-CF00-470F-B256-E0A0AC992B63}"/>
                  </a:ext>
                </a:extLst>
              </p14:cNvPr>
              <p14:cNvContentPartPr/>
              <p14:nvPr/>
            </p14:nvContentPartPr>
            <p14:xfrm>
              <a:off x="5158558" y="2814149"/>
              <a:ext cx="1209675" cy="104775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96A3A14-CF00-470F-B256-E0A0AC992B6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40859" y="2796745"/>
                <a:ext cx="1245434" cy="139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B0D38CE-861E-4714-910C-59DC8ABD01D5}"/>
                  </a:ext>
                </a:extLst>
              </p14:cNvPr>
              <p14:cNvContentPartPr/>
              <p14:nvPr/>
            </p14:nvContentPartPr>
            <p14:xfrm>
              <a:off x="5929921" y="2681833"/>
              <a:ext cx="123825" cy="1143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B0D38CE-861E-4714-910C-59DC8ABD01D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11440" y="2663690"/>
                <a:ext cx="160418" cy="150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FB6F63F-5D61-4D02-B41A-8370BA69E806}"/>
                  </a:ext>
                </a:extLst>
              </p14:cNvPr>
              <p14:cNvContentPartPr/>
              <p14:nvPr/>
            </p14:nvContentPartPr>
            <p14:xfrm>
              <a:off x="5871718" y="2905793"/>
              <a:ext cx="180975" cy="1905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FB6F63F-5D61-4D02-B41A-8370BA69E80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53511" y="2888247"/>
                <a:ext cx="217024" cy="2259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1772AD7B-19BF-4C66-9F2C-7DAD5E9D52FD}"/>
                  </a:ext>
                </a:extLst>
              </p14:cNvPr>
              <p14:cNvContentPartPr/>
              <p14:nvPr/>
            </p14:nvContentPartPr>
            <p14:xfrm>
              <a:off x="5186791" y="3124991"/>
              <a:ext cx="247649" cy="30480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1772AD7B-19BF-4C66-9F2C-7DAD5E9D52F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69480" y="3107040"/>
                <a:ext cx="282624" cy="340342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017DDE0B-92CB-4C6F-97DD-122702C6414A}"/>
              </a:ext>
            </a:extLst>
          </p:cNvPr>
          <p:cNvSpPr txBox="1"/>
          <p:nvPr/>
        </p:nvSpPr>
        <p:spPr>
          <a:xfrm>
            <a:off x="756249" y="460938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Hétérognène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83AB3D-93D9-4F8C-BEAA-8A4FB68D2CEC}"/>
              </a:ext>
            </a:extLst>
          </p:cNvPr>
          <p:cNvSpPr txBox="1"/>
          <p:nvPr/>
        </p:nvSpPr>
        <p:spPr>
          <a:xfrm>
            <a:off x="971011" y="153172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Laisse </a:t>
            </a:r>
            <a:r>
              <a:rPr lang="en-US" dirty="0" err="1">
                <a:cs typeface="Calibri"/>
              </a:rPr>
              <a:t>reposer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528E046-F1A7-43BF-BE43-51312DF6E198}"/>
                  </a:ext>
                </a:extLst>
              </p14:cNvPr>
              <p14:cNvContentPartPr/>
              <p14:nvPr/>
            </p14:nvContentPartPr>
            <p14:xfrm>
              <a:off x="1847118" y="3086362"/>
              <a:ext cx="180975" cy="17145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A528E046-F1A7-43BF-BE43-51312DF6E19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29200" y="3068238"/>
                <a:ext cx="216453" cy="2073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4817DBF-57F8-4998-B77B-115D6CDAEB44}"/>
                  </a:ext>
                </a:extLst>
              </p14:cNvPr>
              <p14:cNvContentPartPr/>
              <p14:nvPr/>
            </p14:nvContentPartPr>
            <p14:xfrm>
              <a:off x="5256610" y="3039878"/>
              <a:ext cx="228600" cy="3048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4817DBF-57F8-4998-B77B-115D6CDAEB4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38467" y="3022136"/>
                <a:ext cx="264523" cy="3399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76C40E3-621C-4D27-B6B3-A21EE864828B}"/>
                  </a:ext>
                </a:extLst>
              </p14:cNvPr>
              <p14:cNvContentPartPr/>
              <p14:nvPr/>
            </p14:nvContentPartPr>
            <p14:xfrm>
              <a:off x="694706" y="2961665"/>
              <a:ext cx="1476375" cy="24765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76C40E3-621C-4D27-B6B3-A21EE864828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7083" y="2944329"/>
                <a:ext cx="1511981" cy="282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CF10552-5FB0-4BEE-A027-67C68B61E5C3}"/>
                  </a:ext>
                </a:extLst>
              </p14:cNvPr>
              <p14:cNvContentPartPr/>
              <p14:nvPr/>
            </p14:nvContentPartPr>
            <p14:xfrm>
              <a:off x="5211975" y="2645665"/>
              <a:ext cx="1247775" cy="257175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CF10552-5FB0-4BEE-A027-67C68B61E5C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194406" y="2627756"/>
                <a:ext cx="1283272" cy="2926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49F2595-A368-47F2-A2B3-450477D01C8F}"/>
                  </a:ext>
                </a:extLst>
              </p14:cNvPr>
              <p14:cNvContentPartPr/>
              <p14:nvPr/>
            </p14:nvContentPartPr>
            <p14:xfrm>
              <a:off x="1266413" y="3503887"/>
              <a:ext cx="209550" cy="381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49F2595-A368-47F2-A2B3-450477D01C8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49068" y="3486915"/>
                <a:ext cx="244593" cy="723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BE043F3-793A-460B-9C58-B53E577A418C}"/>
                  </a:ext>
                </a:extLst>
              </p14:cNvPr>
              <p14:cNvContentPartPr/>
              <p14:nvPr/>
            </p14:nvContentPartPr>
            <p14:xfrm>
              <a:off x="5925852" y="2712873"/>
              <a:ext cx="161925" cy="9525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BE043F3-793A-460B-9C58-B53E577A418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08062" y="2695901"/>
                <a:ext cx="197868" cy="1295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69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FFA3A-AC6F-4B5C-8912-1A66547C7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B16F-084C-4815-BECA-0CB57E4526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Transvider</a:t>
            </a:r>
            <a:endParaRPr lang="en-US" dirty="0" err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3B563-409C-4B26-B00F-4F6EEDFB45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Hétérognène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29F1D9E-9580-4EBD-8F56-D5D1389D2508}"/>
                  </a:ext>
                </a:extLst>
              </p14:cNvPr>
              <p14:cNvContentPartPr/>
              <p14:nvPr/>
            </p14:nvContentPartPr>
            <p14:xfrm>
              <a:off x="4347250" y="808952"/>
              <a:ext cx="19050" cy="1905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29F1D9E-9580-4EBD-8F56-D5D1389D25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4750" y="-143548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52DAF48-C87D-4A17-9131-91D1C068E99C}"/>
                  </a:ext>
                </a:extLst>
              </p14:cNvPr>
              <p14:cNvContentPartPr/>
              <p14:nvPr/>
            </p14:nvContentPartPr>
            <p14:xfrm>
              <a:off x="636332" y="2854462"/>
              <a:ext cx="1962150" cy="90487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52DAF48-C87D-4A17-9131-91D1C068E9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8341" y="2836429"/>
                <a:ext cx="1997773" cy="940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C5C264F-FA08-4AE7-ABCE-209603E7E5C9}"/>
                  </a:ext>
                </a:extLst>
              </p14:cNvPr>
              <p14:cNvContentPartPr/>
              <p14:nvPr/>
            </p14:nvContentPartPr>
            <p14:xfrm>
              <a:off x="2542302" y="3102710"/>
              <a:ext cx="228600" cy="71437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C5C264F-FA08-4AE7-ABCE-209603E7E5C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25016" y="3084977"/>
                <a:ext cx="263525" cy="7502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A8E2FA-51BF-402D-9E62-B052C8693F13}"/>
                  </a:ext>
                </a:extLst>
              </p14:cNvPr>
              <p14:cNvContentPartPr/>
              <p14:nvPr/>
            </p14:nvContentPartPr>
            <p14:xfrm>
              <a:off x="7296223" y="3242888"/>
              <a:ext cx="1104900" cy="169545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A8E2FA-51BF-402D-9E62-B052C8693F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78542" y="3225298"/>
                <a:ext cx="1140623" cy="1730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23DB60A-EE0E-43C0-A945-5A36D5FCBCA2}"/>
                  </a:ext>
                </a:extLst>
              </p14:cNvPr>
              <p14:cNvContentPartPr/>
              <p14:nvPr/>
            </p14:nvContentPartPr>
            <p14:xfrm>
              <a:off x="681281" y="3003873"/>
              <a:ext cx="1743075" cy="533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23DB60A-EE0E-43C0-A945-5A36D5FCBCA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3319" y="2986022"/>
                <a:ext cx="1778641" cy="568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3722D70-BD8A-48D2-A997-1933326F6256}"/>
                  </a:ext>
                </a:extLst>
              </p14:cNvPr>
              <p14:cNvContentPartPr/>
              <p14:nvPr/>
            </p14:nvContentPartPr>
            <p14:xfrm>
              <a:off x="7349832" y="4264058"/>
              <a:ext cx="838200" cy="47625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3722D70-BD8A-48D2-A997-1933326F625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332174" y="4247406"/>
                <a:ext cx="873876" cy="805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CC5C6FF-020E-40CD-B1A4-F82E561C2AD3}"/>
                  </a:ext>
                </a:extLst>
              </p14:cNvPr>
              <p14:cNvContentPartPr/>
              <p14:nvPr/>
            </p14:nvContentPartPr>
            <p14:xfrm>
              <a:off x="2265118" y="3312980"/>
              <a:ext cx="104775" cy="66674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CC5C6FF-020E-40CD-B1A4-F82E561C2AD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47177" y="3296143"/>
                <a:ext cx="140298" cy="100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4E04F9D-4246-4844-9608-D76F061AE93E}"/>
                  </a:ext>
                </a:extLst>
              </p14:cNvPr>
              <p14:cNvContentPartPr/>
              <p14:nvPr/>
            </p14:nvContentPartPr>
            <p14:xfrm>
              <a:off x="7637357" y="4041084"/>
              <a:ext cx="104775" cy="9525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4E04F9D-4246-4844-9608-D76F061AE93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19775" y="4023405"/>
                <a:ext cx="140298" cy="1309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72771F0-1299-4EE6-A49F-FDC1B10AF5FA}"/>
                  </a:ext>
                </a:extLst>
              </p14:cNvPr>
              <p14:cNvContentPartPr/>
              <p14:nvPr/>
            </p14:nvContentPartPr>
            <p14:xfrm>
              <a:off x="2133240" y="3506768"/>
              <a:ext cx="76200" cy="13335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72771F0-1299-4EE6-A49F-FDC1B10AF5F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115954" y="3488247"/>
                <a:ext cx="111125" cy="1700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188D23A-EBBC-4F52-AB35-78F788A5CFBC}"/>
                  </a:ext>
                </a:extLst>
              </p14:cNvPr>
              <p14:cNvContentPartPr/>
              <p14:nvPr/>
            </p14:nvContentPartPr>
            <p14:xfrm>
              <a:off x="8076136" y="4429304"/>
              <a:ext cx="57150" cy="20002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188D23A-EBBC-4F52-AB35-78F788A5CFB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57701" y="4411419"/>
                <a:ext cx="93652" cy="2361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82CE76B-0D85-4CFA-B629-074E0B082157}"/>
                  </a:ext>
                </a:extLst>
              </p14:cNvPr>
              <p14:cNvContentPartPr/>
              <p14:nvPr/>
            </p14:nvContentPartPr>
            <p14:xfrm>
              <a:off x="849588" y="3071386"/>
              <a:ext cx="171450" cy="20955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82CE76B-0D85-4CFA-B629-074E0B08215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31541" y="3053037"/>
                <a:ext cx="207184" cy="2458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47527B2-ED64-4CCF-8259-B13EF8228FAF}"/>
                  </a:ext>
                </a:extLst>
              </p14:cNvPr>
              <p14:cNvContentPartPr/>
              <p14:nvPr/>
            </p14:nvContentPartPr>
            <p14:xfrm>
              <a:off x="7520426" y="4661913"/>
              <a:ext cx="171450" cy="2286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47527B2-ED64-4CCF-8259-B13EF8228FA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02960" y="4643962"/>
                <a:ext cx="206738" cy="2648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170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C8122-7E96-4BAA-9314-6DEA02AD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Filtration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DBF1F-7390-47B7-9630-0FD33CB361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Papier filtration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C53F55-B2D7-4124-80B4-3D6373FDAC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3E6A4AC-6AF9-43F6-8D27-A638EE91FF06}"/>
                  </a:ext>
                </a:extLst>
              </p14:cNvPr>
              <p14:cNvContentPartPr/>
              <p14:nvPr/>
            </p14:nvContentPartPr>
            <p14:xfrm>
              <a:off x="-2017882" y="-175127"/>
              <a:ext cx="19050" cy="1905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3E6A4AC-6AF9-43F6-8D27-A638EE91FF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51332" y="-1127627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EDBFB86-FC33-4453-AF5C-3418AEBFBE27}"/>
                  </a:ext>
                </a:extLst>
              </p14:cNvPr>
              <p14:cNvContentPartPr/>
              <p14:nvPr/>
            </p14:nvContentPartPr>
            <p14:xfrm>
              <a:off x="1271486" y="2843079"/>
              <a:ext cx="1400175" cy="1038225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EDBFB86-FC33-4453-AF5C-3418AEBFBE2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3549" y="2825079"/>
                <a:ext cx="1435691" cy="1073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5513DF7-6B7C-4969-8951-8A89FB5B8F2B}"/>
                  </a:ext>
                </a:extLst>
              </p14:cNvPr>
              <p14:cNvContentPartPr/>
              <p14:nvPr/>
            </p14:nvContentPartPr>
            <p14:xfrm>
              <a:off x="2499507" y="3383216"/>
              <a:ext cx="428625" cy="63817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5513DF7-6B7C-4969-8951-8A89FB5B8F2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81662" y="3365117"/>
                <a:ext cx="463957" cy="674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871B9B4-74ED-4063-82DB-D61039092FF4}"/>
                  </a:ext>
                </a:extLst>
              </p14:cNvPr>
              <p14:cNvContentPartPr/>
              <p14:nvPr/>
            </p14:nvContentPartPr>
            <p14:xfrm>
              <a:off x="2248567" y="4225716"/>
              <a:ext cx="1085850" cy="123825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871B9B4-74ED-4063-82DB-D61039092FF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30577" y="4207687"/>
                <a:ext cx="1121469" cy="1273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90967FA-121B-4747-98D5-037DEF7C96E6}"/>
                  </a:ext>
                </a:extLst>
              </p14:cNvPr>
              <p14:cNvContentPartPr/>
              <p14:nvPr/>
            </p14:nvContentPartPr>
            <p14:xfrm>
              <a:off x="2424642" y="4318633"/>
              <a:ext cx="438150" cy="8572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90967FA-121B-4747-98D5-037DEF7C96E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06972" y="4299997"/>
                <a:ext cx="473851" cy="1226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490268F-B261-46EB-9A37-5D282540AE65}"/>
                  </a:ext>
                </a:extLst>
              </p14:cNvPr>
              <p14:cNvContentPartPr/>
              <p14:nvPr/>
            </p14:nvContentPartPr>
            <p14:xfrm>
              <a:off x="1306242" y="3023094"/>
              <a:ext cx="1362075" cy="581025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490268F-B261-46EB-9A37-5D282540AE6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88296" y="3005106"/>
                <a:ext cx="1397607" cy="6166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9442484-50FC-4F14-AB4A-8D33ADF7745A}"/>
                  </a:ext>
                </a:extLst>
              </p14:cNvPr>
              <p14:cNvContentPartPr/>
              <p14:nvPr/>
            </p14:nvContentPartPr>
            <p14:xfrm>
              <a:off x="2467622" y="5077512"/>
              <a:ext cx="514350" cy="1905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9442484-50FC-4F14-AB4A-8D33ADF7745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50120" y="4125012"/>
                <a:ext cx="549712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6F79899-26A5-48EC-ACDA-77FF2E20669C}"/>
                  </a:ext>
                </a:extLst>
              </p14:cNvPr>
              <p14:cNvContentPartPr/>
              <p14:nvPr/>
            </p14:nvContentPartPr>
            <p14:xfrm>
              <a:off x="2614451" y="3735519"/>
              <a:ext cx="28575" cy="51435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6F79899-26A5-48EC-ACDA-77FF2E20669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96727" y="3717472"/>
                <a:ext cx="64384" cy="5500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2EE97E0-03DF-4A85-ADE8-872E9954DA5E}"/>
                  </a:ext>
                </a:extLst>
              </p14:cNvPr>
              <p14:cNvContentPartPr/>
              <p14:nvPr/>
            </p14:nvContentPartPr>
            <p14:xfrm>
              <a:off x="2611251" y="4388260"/>
              <a:ext cx="104775" cy="66674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2EE97E0-03DF-4A85-ADE8-872E9954DA5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93425" y="4370008"/>
                <a:ext cx="140791" cy="103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01CDF06-64EE-4999-8750-7A61A7FFBF4C}"/>
                  </a:ext>
                </a:extLst>
              </p14:cNvPr>
              <p14:cNvContentPartPr/>
              <p14:nvPr/>
            </p14:nvContentPartPr>
            <p14:xfrm>
              <a:off x="2433279" y="3464826"/>
              <a:ext cx="161925" cy="238124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01CDF06-64EE-4999-8750-7A61A7FFBF4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15126" y="3446841"/>
                <a:ext cx="197868" cy="2737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A3A500C-BE63-4420-914C-E102005838C6}"/>
                  </a:ext>
                </a:extLst>
              </p14:cNvPr>
              <p14:cNvContentPartPr/>
              <p14:nvPr/>
            </p14:nvContentPartPr>
            <p14:xfrm>
              <a:off x="2163342" y="3660491"/>
              <a:ext cx="161925" cy="238124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A3A500C-BE63-4420-914C-E102005838C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45310" y="3643154"/>
                <a:ext cx="197628" cy="273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756EF3F-DC51-4A04-BAE8-3C9EA57DAB66}"/>
                  </a:ext>
                </a:extLst>
              </p14:cNvPr>
              <p14:cNvContentPartPr/>
              <p14:nvPr/>
            </p14:nvContentPartPr>
            <p14:xfrm>
              <a:off x="2773477" y="5169541"/>
              <a:ext cx="171450" cy="5715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756EF3F-DC51-4A04-BAE8-3C9EA57DAB6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56226" y="5152117"/>
                <a:ext cx="206303" cy="91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8F09930-5C8F-4651-8FD6-397BFC4B024D}"/>
                  </a:ext>
                </a:extLst>
              </p14:cNvPr>
              <p14:cNvContentPartPr/>
              <p14:nvPr/>
            </p14:nvContentPartPr>
            <p14:xfrm>
              <a:off x="2269811" y="3975346"/>
              <a:ext cx="800100" cy="55245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8F09930-5C8F-4651-8FD6-397BFC4B024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51799" y="3957316"/>
                <a:ext cx="835764" cy="588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602B197-2093-408A-8C68-FC972EC1ADE9}"/>
                  </a:ext>
                </a:extLst>
              </p14:cNvPr>
              <p14:cNvContentPartPr/>
              <p14:nvPr/>
            </p14:nvContentPartPr>
            <p14:xfrm>
              <a:off x="1208448" y="3323511"/>
              <a:ext cx="342900" cy="12382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602B197-2093-408A-8C68-FC972EC1ADE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90420" y="3305922"/>
                <a:ext cx="378596" cy="158651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F3EC497D-7792-4191-A815-A7DC71D028F7}"/>
              </a:ext>
            </a:extLst>
          </p:cNvPr>
          <p:cNvSpPr txBox="1"/>
          <p:nvPr/>
        </p:nvSpPr>
        <p:spPr>
          <a:xfrm>
            <a:off x="238664" y="4249947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Filtra</a:t>
            </a:r>
          </a:p>
        </p:txBody>
      </p:sp>
    </p:spTree>
    <p:extLst>
      <p:ext uri="{BB962C8B-B14F-4D97-AF65-F5344CB8AC3E}">
        <p14:creationId xmlns:p14="http://schemas.microsoft.com/office/powerpoint/2010/main" val="37613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9F0B-6BE2-43D9-947F-E75BD8B4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EDD6D-7547-475C-9B17-8F6555BB37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évaporation</a:t>
            </a:r>
            <a:endParaRPr lang="en-US" dirty="0" err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9E1FF-72FF-4D88-A39D-46A5363DE1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Distillation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244308A-BF6E-4DEF-BBCD-EDBCB9459032}"/>
                  </a:ext>
                </a:extLst>
              </p14:cNvPr>
              <p14:cNvContentPartPr/>
              <p14:nvPr/>
            </p14:nvContentPartPr>
            <p14:xfrm>
              <a:off x="1719811" y="3959837"/>
              <a:ext cx="2305050" cy="533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244308A-BF6E-4DEF-BBCD-EDBCB94590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1780" y="3941889"/>
                <a:ext cx="2340751" cy="568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3C3B62F-2AD8-4902-91DF-E1ABA35B641E}"/>
                  </a:ext>
                </a:extLst>
              </p14:cNvPr>
              <p14:cNvContentPartPr/>
              <p14:nvPr/>
            </p14:nvContentPartPr>
            <p14:xfrm>
              <a:off x="2435227" y="3322294"/>
              <a:ext cx="1066800" cy="923925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3C3B62F-2AD8-4902-91DF-E1ABA35B641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17261" y="3304382"/>
                <a:ext cx="1102372" cy="9593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9195C28-40BC-4A44-80E5-0248ED019830}"/>
                  </a:ext>
                </a:extLst>
              </p14:cNvPr>
              <p14:cNvContentPartPr/>
              <p14:nvPr/>
            </p14:nvContentPartPr>
            <p14:xfrm>
              <a:off x="2493676" y="3358622"/>
              <a:ext cx="381000" cy="5715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9195C28-40BC-4A44-80E5-0248ED0198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76245" y="3340319"/>
                <a:ext cx="416218" cy="941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87138BD-E7B5-4DF3-BA3D-FFA4B1EC2DF5}"/>
                  </a:ext>
                </a:extLst>
              </p14:cNvPr>
              <p14:cNvContentPartPr/>
              <p14:nvPr/>
            </p14:nvContentPartPr>
            <p14:xfrm>
              <a:off x="2202709" y="2743193"/>
              <a:ext cx="1009650" cy="51435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87138BD-E7B5-4DF3-BA3D-FFA4B1EC2DF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84718" y="2725371"/>
                <a:ext cx="1045272" cy="5496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BDEE789-FEB8-4CC0-A25C-30A7FFFFE0DD}"/>
                  </a:ext>
                </a:extLst>
              </p14:cNvPr>
              <p14:cNvContentPartPr/>
              <p14:nvPr/>
            </p14:nvContentPartPr>
            <p14:xfrm>
              <a:off x="2158482" y="4622294"/>
              <a:ext cx="295275" cy="485775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BDEE789-FEB8-4CC0-A25C-30A7FFFFE0D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1008" y="4604155"/>
                <a:ext cx="330580" cy="5216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E531375-09B9-4A47-87E7-7B8C92CF011A}"/>
                  </a:ext>
                </a:extLst>
              </p14:cNvPr>
              <p14:cNvContentPartPr/>
              <p14:nvPr/>
            </p14:nvContentPartPr>
            <p14:xfrm>
              <a:off x="2547188" y="4843275"/>
              <a:ext cx="295275" cy="266699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E531375-09B9-4A47-87E7-7B8C92CF011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28961" y="4825424"/>
                <a:ext cx="331364" cy="302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D001D6F-8769-44D9-9C27-F0CC2DED8756}"/>
                  </a:ext>
                </a:extLst>
              </p14:cNvPr>
              <p14:cNvContentPartPr/>
              <p14:nvPr/>
            </p14:nvContentPartPr>
            <p14:xfrm>
              <a:off x="2882522" y="4614105"/>
              <a:ext cx="28575" cy="533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D001D6F-8769-44D9-9C27-F0CC2DED875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64571" y="4596481"/>
                <a:ext cx="64843" cy="5690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1660642-083B-4537-8357-05F9E196AB35}"/>
                  </a:ext>
                </a:extLst>
              </p14:cNvPr>
              <p14:cNvContentPartPr/>
              <p14:nvPr/>
            </p14:nvContentPartPr>
            <p14:xfrm>
              <a:off x="2981576" y="4873443"/>
              <a:ext cx="409575" cy="32385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1660642-083B-4537-8357-05F9E196AB3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963784" y="4855593"/>
                <a:ext cx="445522" cy="359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28DA8CB-57BB-4238-ADBB-63DD80DA0CA6}"/>
                  </a:ext>
                </a:extLst>
              </p14:cNvPr>
              <p14:cNvContentPartPr/>
              <p14:nvPr/>
            </p14:nvContentPartPr>
            <p14:xfrm>
              <a:off x="3434215" y="4623283"/>
              <a:ext cx="57150" cy="6858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28DA8CB-57BB-4238-ADBB-63DD80DA0CA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15165" y="4605311"/>
                <a:ext cx="95639" cy="721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70DD6DF-03F9-438D-AB6C-9B1881A4FE1A}"/>
                  </a:ext>
                </a:extLst>
              </p14:cNvPr>
              <p14:cNvContentPartPr/>
              <p14:nvPr/>
            </p14:nvContentPartPr>
            <p14:xfrm>
              <a:off x="3324710" y="4901650"/>
              <a:ext cx="342900" cy="1905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70DD6DF-03F9-438D-AB6C-9B1881A4FE1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06586" y="4882203"/>
                <a:ext cx="378785" cy="58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458E848-5ECB-4812-9B3F-CAFCF7F6EB0A}"/>
                  </a:ext>
                </a:extLst>
              </p14:cNvPr>
              <p14:cNvContentPartPr/>
              <p14:nvPr/>
            </p14:nvContentPartPr>
            <p14:xfrm>
              <a:off x="3606202" y="4865947"/>
              <a:ext cx="247650" cy="5334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458E848-5ECB-4812-9B3F-CAFCF7F6EB0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88334" y="4847927"/>
                <a:ext cx="283029" cy="5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61C15C1-46A1-4725-A3AA-BC7D83C658B6}"/>
                  </a:ext>
                </a:extLst>
              </p14:cNvPr>
              <p14:cNvContentPartPr/>
              <p14:nvPr/>
            </p14:nvContentPartPr>
            <p14:xfrm>
              <a:off x="3854737" y="4731360"/>
              <a:ext cx="95250" cy="1905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61C15C1-46A1-4725-A3AA-BC7D83C658B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37228" y="3778860"/>
                <a:ext cx="129918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16A1FDF-6B79-4124-9492-12CB04937299}"/>
                  </a:ext>
                </a:extLst>
              </p14:cNvPr>
              <p14:cNvContentPartPr/>
              <p14:nvPr/>
            </p14:nvContentPartPr>
            <p14:xfrm>
              <a:off x="1051745" y="3465714"/>
              <a:ext cx="228600" cy="390524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16A1FDF-6B79-4124-9492-12CB0493729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33858" y="3447550"/>
                <a:ext cx="264017" cy="426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0DFDC23-D139-42BC-B40B-86B140BBB1E9}"/>
                  </a:ext>
                </a:extLst>
              </p14:cNvPr>
              <p14:cNvContentPartPr/>
              <p14:nvPr/>
            </p14:nvContentPartPr>
            <p14:xfrm>
              <a:off x="1358925" y="3624137"/>
              <a:ext cx="238124" cy="266699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0DFDC23-D139-42BC-B40B-86B140BBB1E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41165" y="3605969"/>
                <a:ext cx="274006" cy="3026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4E12068-1F5F-49B0-82C9-CDFE0B86B4C3}"/>
                  </a:ext>
                </a:extLst>
              </p14:cNvPr>
              <p14:cNvContentPartPr/>
              <p14:nvPr/>
            </p14:nvContentPartPr>
            <p14:xfrm>
              <a:off x="1680086" y="3355334"/>
              <a:ext cx="76200" cy="54292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4E12068-1F5F-49B0-82C9-CDFE0B86B4C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661417" y="3337634"/>
                <a:ext cx="113919" cy="578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82A383B-60F5-432D-BDFC-737D8D82F562}"/>
                  </a:ext>
                </a:extLst>
              </p14:cNvPr>
              <p14:cNvContentPartPr/>
              <p14:nvPr/>
            </p14:nvContentPartPr>
            <p14:xfrm>
              <a:off x="1883278" y="3682648"/>
              <a:ext cx="47625" cy="180975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82A383B-60F5-432D-BDFC-737D8D82F56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864150" y="3665429"/>
                <a:ext cx="86272" cy="215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D33EEC2-F290-4781-82F7-0282F472C25D}"/>
                  </a:ext>
                </a:extLst>
              </p14:cNvPr>
              <p14:cNvContentPartPr/>
              <p14:nvPr/>
            </p14:nvContentPartPr>
            <p14:xfrm>
              <a:off x="1891199" y="3547072"/>
              <a:ext cx="19050" cy="1905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D33EEC2-F290-4781-82F7-0282F472C25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57749" y="2613622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2C57F06-7B10-40E4-A05A-166604F9A22D}"/>
                  </a:ext>
                </a:extLst>
              </p14:cNvPr>
              <p14:cNvContentPartPr/>
              <p14:nvPr/>
            </p14:nvContentPartPr>
            <p14:xfrm>
              <a:off x="1990298" y="3525273"/>
              <a:ext cx="266699" cy="37147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2C57F06-7B10-40E4-A05A-166604F9A22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972780" y="3507480"/>
                <a:ext cx="302092" cy="4074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264D6F8-51E4-4A99-8FAE-B00156AAAD2B}"/>
                  </a:ext>
                </a:extLst>
              </p14:cNvPr>
              <p14:cNvContentPartPr/>
              <p14:nvPr/>
            </p14:nvContentPartPr>
            <p14:xfrm>
              <a:off x="2277920" y="3736737"/>
              <a:ext cx="180975" cy="352425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264D6F8-51E4-4A99-8FAE-B00156AAAD2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259528" y="3718701"/>
                <a:ext cx="217391" cy="388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D5F346E-F3B9-4CDC-8054-C116ABFC1607}"/>
                  </a:ext>
                </a:extLst>
              </p14:cNvPr>
              <p14:cNvContentPartPr/>
              <p14:nvPr/>
            </p14:nvContentPartPr>
            <p14:xfrm>
              <a:off x="5394284" y="4337613"/>
              <a:ext cx="1581150" cy="771525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D5F346E-F3B9-4CDC-8054-C116ABFC160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376620" y="4319629"/>
                <a:ext cx="1616839" cy="807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A5C53D5-A7BB-481A-A367-509D93DECC22}"/>
                  </a:ext>
                </a:extLst>
              </p14:cNvPr>
              <p14:cNvContentPartPr/>
              <p14:nvPr/>
            </p14:nvContentPartPr>
            <p14:xfrm>
              <a:off x="5813832" y="3721746"/>
              <a:ext cx="609600" cy="10287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A5C53D5-A7BB-481A-A367-509D93DECC2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795892" y="3703686"/>
                <a:ext cx="645121" cy="1064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9114BCE-B93A-442C-8A5D-96B85E18B114}"/>
                  </a:ext>
                </a:extLst>
              </p14:cNvPr>
              <p14:cNvContentPartPr/>
              <p14:nvPr/>
            </p14:nvContentPartPr>
            <p14:xfrm>
              <a:off x="5923003" y="3894963"/>
              <a:ext cx="266699" cy="1905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9114BCE-B93A-442C-8A5D-96B85E18B11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905579" y="2942463"/>
                <a:ext cx="301903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3F8C056-8337-4779-95AF-8917AEAC591A}"/>
                  </a:ext>
                </a:extLst>
              </p14:cNvPr>
              <p14:cNvContentPartPr/>
              <p14:nvPr/>
            </p14:nvContentPartPr>
            <p14:xfrm>
              <a:off x="6042522" y="2878321"/>
              <a:ext cx="2000250" cy="1533525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3F8C056-8337-4779-95AF-8917AEAC591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024515" y="2860330"/>
                <a:ext cx="2035904" cy="1569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7BB9468-D5DA-49D7-90FF-E2BD4023A669}"/>
                  </a:ext>
                </a:extLst>
              </p14:cNvPr>
              <p14:cNvContentPartPr/>
              <p14:nvPr/>
            </p14:nvContentPartPr>
            <p14:xfrm>
              <a:off x="6340888" y="3439571"/>
              <a:ext cx="19050" cy="1905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7BB9468-D5DA-49D7-90FF-E2BD4023A66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88388" y="2506121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CC94EE9-E0F1-4978-AC1F-D0A8DA917217}"/>
                  </a:ext>
                </a:extLst>
              </p14:cNvPr>
              <p14:cNvContentPartPr/>
              <p14:nvPr/>
            </p14:nvContentPartPr>
            <p14:xfrm>
              <a:off x="7362769" y="4069498"/>
              <a:ext cx="1428750" cy="142875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CC94EE9-E0F1-4978-AC1F-D0A8DA91721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344766" y="4051513"/>
                <a:ext cx="1464397" cy="1464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F342789-509D-448E-8528-026ECBD81FA2}"/>
                  </a:ext>
                </a:extLst>
              </p14:cNvPr>
              <p14:cNvContentPartPr/>
              <p14:nvPr/>
            </p14:nvContentPartPr>
            <p14:xfrm>
              <a:off x="7359610" y="4266617"/>
              <a:ext cx="104775" cy="17145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F342789-509D-448E-8528-026ECBD81FA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7342320" y="4248300"/>
                <a:ext cx="139008" cy="207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EE918E4-5AB6-4F29-8660-D4D6673DB51B}"/>
                  </a:ext>
                </a:extLst>
              </p14:cNvPr>
              <p14:cNvContentPartPr/>
              <p14:nvPr/>
            </p14:nvContentPartPr>
            <p14:xfrm>
              <a:off x="7638000" y="3968964"/>
              <a:ext cx="590550" cy="11430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EE918E4-5AB6-4F29-8660-D4D6673DB51B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620137" y="3951352"/>
                <a:ext cx="625919" cy="149884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7754F76C-166A-4479-9FAA-D3E5DFAF44BF}"/>
              </a:ext>
            </a:extLst>
          </p:cNvPr>
          <p:cNvSpPr txBox="1"/>
          <p:nvPr/>
        </p:nvSpPr>
        <p:spPr>
          <a:xfrm>
            <a:off x="8491267" y="3257910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Refroidir</a:t>
            </a:r>
          </a:p>
          <a:p>
            <a:r>
              <a:rPr lang="en-US" dirty="0" err="1">
                <a:cs typeface="Calibri"/>
              </a:rPr>
              <a:t>Distillat</a:t>
            </a:r>
          </a:p>
          <a:p>
            <a:pPr algn="l"/>
            <a:r>
              <a:rPr lang="en-US" dirty="0" err="1">
                <a:cs typeface="Calibri"/>
              </a:rPr>
              <a:t>solavant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1B960B1-CF1F-443D-AF91-6F80464D4AD2}"/>
                  </a:ext>
                </a:extLst>
              </p14:cNvPr>
              <p14:cNvContentPartPr/>
              <p14:nvPr/>
            </p14:nvContentPartPr>
            <p14:xfrm>
              <a:off x="-1954262" y="-152879"/>
              <a:ext cx="19050" cy="1905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1B960B1-CF1F-443D-AF91-6F80464D4AD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-2887712" y="-1105379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C7F53ED-DF4B-4785-9ED1-C01819B7F226}"/>
                  </a:ext>
                </a:extLst>
              </p14:cNvPr>
              <p14:cNvContentPartPr/>
              <p14:nvPr/>
            </p14:nvContentPartPr>
            <p14:xfrm>
              <a:off x="2621671" y="3794271"/>
              <a:ext cx="771525" cy="3429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C7F53ED-DF4B-4785-9ED1-C01819B7F22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603997" y="3776166"/>
                <a:ext cx="807234" cy="3787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447F82E-BD0F-48C9-99F5-4FE8921983AF}"/>
                  </a:ext>
                </a:extLst>
              </p14:cNvPr>
              <p14:cNvContentPartPr/>
              <p14:nvPr/>
            </p14:nvContentPartPr>
            <p14:xfrm>
              <a:off x="6010468" y="4004365"/>
              <a:ext cx="304800" cy="752475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447F82E-BD0F-48C9-99F5-4FE8921983A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92325" y="3986757"/>
                <a:ext cx="340723" cy="7880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124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Procédé de séparation</vt:lpstr>
      <vt:lpstr>Sédimentation</vt:lpstr>
      <vt:lpstr>Décantation</vt:lpstr>
      <vt:lpstr>Filtration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92</cp:revision>
  <dcterms:created xsi:type="dcterms:W3CDTF">2021-12-15T16:46:42Z</dcterms:created>
  <dcterms:modified xsi:type="dcterms:W3CDTF">2021-12-15T17:03:36Z</dcterms:modified>
</cp:coreProperties>
</file>