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8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B69B61-F4E6-4626-A3EF-D7DF676D2D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2D212E-4500-4631-8EC4-80DA7851E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1E26E5-00CA-4A5E-A7BA-57120314C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084CFE-420B-4FFE-B332-7162BA24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ABC847-90F7-485C-B472-B3F348C1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581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92115-FD69-4ABD-BC0F-6A45145E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0FF07C-126F-4E22-A40A-222A98688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B7CA19-D473-4C6B-831E-F27C9FD7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28F300-86A4-4579-B52F-5E2A2B181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555B5B-0F73-4435-9F50-5675A537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471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688DDEE-456B-4F0B-A003-9D7C5FC478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6817CD3-7864-457F-B12E-3B1AB0442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11801F-4B0A-42B1-9042-E6EE8229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D72665-F611-4D42-A49B-8588DB74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93C054-0036-4B53-943B-211AEFB66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0112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3A9A5-2B12-4ABD-8C3A-8C8098D6D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3D4D4-0DD9-467A-AE81-8FE2D7DEF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B472C8-2421-4CF2-A505-8A2C06B86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098416-A9C3-4493-A93E-70E1B0F3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8084CE-FC64-469D-9313-BF8D4DD63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6462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6B027A-C47E-470A-AD44-2DFC6FE8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313504D-02B6-4CD4-B434-5073E0982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3480E8-54BA-4AEC-A42B-09A0E0E7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54AB97-C2D1-43C1-839D-60E90988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165C24-09A7-48AA-966E-E9462F50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826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913183-4C99-4826-8768-75810805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26F78A-2BBF-4B20-B5FF-DE3E07903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2B780F2-815E-4A1C-B240-796ABFEF9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761B88-AC52-4C74-8C68-4977C559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38AA89-C58F-462C-9942-D67A324C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75C0DC-E8D4-411C-B3B1-235A6377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206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C16BDD-4094-4F96-8236-FF4C6462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1913A8-77B8-4901-89F0-FB9A6876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6837B7C-40AE-441D-AEB9-9B0446634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04FE8DB-ED2A-4431-BBCE-B76A34874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797D163-EFA5-4813-AD74-99A57704E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8E8FCA1-291D-48C3-80F2-4B9FA647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F2AA4A2-DBBB-4FD8-ACA2-F46FEE2F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E5C22F-0B0C-4E84-8C78-FECF5898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300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771F0F-8C02-489F-AD2B-48137684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F86FFE1-43D7-45BC-9A7E-B8404617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584992-344F-4C0D-BA3A-9F5FD16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109A0D-89DE-43A8-BBED-14B8FCA8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916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089A1E0-F4AD-457D-BA56-CE3AC3162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0F65685-10A8-4E52-9A20-05FC8909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2343D9-6B00-437E-9C09-33227CF72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141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1AA7E-4149-4809-8A6C-6306AFBB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6E87A-4CBB-4CBC-9EF5-A6CC897C1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55D91D-C8AD-463E-BD9D-CFD35A721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57B76C-49B3-4AE3-A882-6D88D6BE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0513FD-F772-4F58-8CFB-857D8AD4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D79112-D44F-4B8C-8388-17012975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020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B291CB-BC90-4E18-960D-EA52F152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148FCB9-A142-4404-8B2F-1EA7C9C4C0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8771D6-752D-4EC1-8A8D-9FF5881CD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8DF640-4ACD-41B8-8ECA-2EC5931FE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F870E7-5B48-47D2-A3CE-0B5E95852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FB1108-3E3B-4074-835C-214BCD081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27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970D315-5C2E-47BD-9D8F-E05ACE5E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178629-CDAF-4D9E-8357-389D4CF4D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F04780-888F-4F10-ACC1-88A218EBF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A3CE-FC1D-4EA4-A206-666257997E01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FFB7F9-2E9F-4669-8D3A-4B68A92C97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E7CE8F-E829-422A-998E-1AB35ED261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03FD4-C68D-4CA9-B6FB-0B86673005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418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2116B-EB35-4996-98C1-6A99563D0A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Rainbow six </a:t>
            </a:r>
            <a:r>
              <a:rPr lang="fr-CA" dirty="0" err="1"/>
              <a:t>siege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05A6FA-56E1-45E0-8BD3-245CAAEBCA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3292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66C4AF-DD8F-4CAA-96ED-A227B0DB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AutoShape 2" descr="Assistance concernant Rainbow Six Siege | Ubisoft Help officiel">
            <a:extLst>
              <a:ext uri="{FF2B5EF4-FFF2-40B4-BE49-F238E27FC236}">
                <a16:creationId xmlns:a16="http://schemas.microsoft.com/office/drawing/2014/main" id="{FC7C9AB2-D7B4-4665-A38D-11CB700381D6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10273552" y="5729959"/>
            <a:ext cx="1080247" cy="4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fr-CA"/>
          </a:p>
        </p:txBody>
      </p:sp>
      <p:sp>
        <p:nvSpPr>
          <p:cNvPr id="5" name="AutoShape 4" descr="Assistance concernant Rainbow Six Siege | Ubisoft Help officiel">
            <a:extLst>
              <a:ext uri="{FF2B5EF4-FFF2-40B4-BE49-F238E27FC236}">
                <a16:creationId xmlns:a16="http://schemas.microsoft.com/office/drawing/2014/main" id="{785F9195-8538-4CB9-9B69-D8DDB4C700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1030" name="Picture 6" descr="Assistance concernant Rainbow Six Siege | Ubisoft Help officiel">
            <a:extLst>
              <a:ext uri="{FF2B5EF4-FFF2-40B4-BE49-F238E27FC236}">
                <a16:creationId xmlns:a16="http://schemas.microsoft.com/office/drawing/2014/main" id="{0ACF76E1-D557-4321-BA8A-CC9CE182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62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64952-8B35-4771-93FD-C762E55F5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D7BE44-B7A0-46E7-AC0F-98E375C0327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1428206" y="6209236"/>
            <a:ext cx="932329" cy="648764"/>
          </a:xfrm>
        </p:spPr>
        <p:txBody>
          <a:bodyPr/>
          <a:lstStyle/>
          <a:p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FBCC1E1-3ED1-4C2E-9D90-9286843A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6271"/>
            <a:ext cx="12192000" cy="69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7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B0759-8A18-496E-B2B1-9B827736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Fun fact: If your player model is in the end screen area your guns will  still be there.: Rainbow6">
            <a:extLst>
              <a:ext uri="{FF2B5EF4-FFF2-40B4-BE49-F238E27FC236}">
                <a16:creationId xmlns:a16="http://schemas.microsoft.com/office/drawing/2014/main" id="{F406AAD6-2055-4A41-AB14-755AFEC300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199" y="-3289"/>
            <a:ext cx="12380485" cy="696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0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E308D-2A29-48D2-86EE-B5A1C82E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Rainbow Six Siege Standard Edition | Download and Buy Today - Epic Games  Store">
            <a:extLst>
              <a:ext uri="{FF2B5EF4-FFF2-40B4-BE49-F238E27FC236}">
                <a16:creationId xmlns:a16="http://schemas.microsoft.com/office/drawing/2014/main" id="{26CCDC92-77CB-4F7B-86DD-494E19055E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244" y="55989"/>
            <a:ext cx="12536243" cy="70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040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</Words>
  <Application>Microsoft Office PowerPoint</Application>
  <PresentationFormat>Grand écran</PresentationFormat>
  <Paragraphs>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Rainbow six siege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Rainbow six siege</dc:title>
  <dc:creator>CSBE</dc:creator>
  <cp:lastModifiedBy>CSBE</cp:lastModifiedBy>
  <cp:revision>1</cp:revision>
  <dcterms:created xsi:type="dcterms:W3CDTF">2021-10-19T17:53:07Z</dcterms:created>
  <dcterms:modified xsi:type="dcterms:W3CDTF">2021-10-19T18:28:26Z</dcterms:modified>
</cp:coreProperties>
</file>