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B8060-7769-4885-BF76-9ECFABAC1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1EBDF7-F424-4DC9-AD12-C3E2F78FD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6C472B-D878-4D80-88E3-676A240D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E96E8C-CDCD-4FED-8FBA-23FD70FC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788272-0B66-4959-BEB5-1D01D9D6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815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A1632-689C-4010-A266-0BE364F7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8B2C00-1046-4345-9425-5B11D66A0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8B7D6C-50EC-4A32-BEDC-EB8D31D8C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8D2AE1-E356-48CE-908C-9B72D96B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B740A0-AC2F-4C72-9867-F795DADAA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332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251F14-C736-4E2F-B748-C1828C9F2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2C1FA6-028C-460C-82AB-B3B024B6C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B10104-6C82-46DA-B15D-F968DD857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3AF132-F72F-45B0-94EB-EE0AEC6EF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B7150F-8599-4965-A182-01DABBBA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92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B0F73-A922-4CD1-88A5-6B04950A8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FB9BBF-41A5-4EC1-A638-CFA4118D4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762864-5594-48CC-BF53-05FE6792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8102D-1C06-44A9-A6EC-CB861497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6169EB-5344-4664-B9A5-85FB5CBC5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43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CDDBC-EFE6-44A8-BAAD-44DA76CA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135DE5-BC4D-4171-A670-65FBA779E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B8CAFE-EBC5-48F3-8593-10FAEEEF3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EE925D-3AB6-4AA8-AE92-4373FD78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F92B7-481B-4E4C-AFE9-FD7C2A71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990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04433C-2FC1-4AFC-ADEA-78F49B45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2C2A0A-7343-4C0F-BA2F-0A96BE19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CA0671-D649-4CA7-B609-8FAE4D140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18FE72-B2FC-43C8-87C8-4856E9BC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4D69F5-8F7E-4301-92CF-7ED3D5D25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62FBDE-C017-4517-874B-3F225293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75C296-7DCC-429A-9C50-BCB1970D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8F7B26-90EB-41F5-8D3B-07F5DF7F4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8EA21A-989B-46F0-8970-E8ED19AD8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7F572D-A3FB-4C38-9F0D-3C5D8C813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749560-E64C-4505-A0AC-F1D0900E3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2E5E51-7E10-4D5E-A522-F2AB0A08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F98E13B-521A-4FA1-B88A-183FD32C8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626D03-5C55-45CF-96F4-B8B528F5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244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8AEC3-1E44-4E2D-B1A5-F6537E9B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74BAE8-4D95-49BD-864F-DD94008A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0DF523-989F-43D5-B63B-59A90E6E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6897D2-47D6-425E-8796-BA25D23E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551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D78236-CAAE-4940-8ABF-0B9FC3AF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A7BC38-D281-4F16-9D2F-B8773B2F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BC3677-D1D4-48D3-A09D-8EF6DB44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483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46C56-90F9-4525-9358-CAEDC10F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7341FB-858A-4BD9-8473-37BF6A7BD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C15D6F-772F-4921-B4A2-DB0FC17BF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C5F1DD-6CE8-4D17-84EF-CD9B3239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483A82-05D4-453A-BA09-424FA497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A49086-B139-4868-A525-1303E535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620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7B172-B1BD-4AC3-B88B-DD556F91F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9818793-FAAA-49E3-9047-E83936D8F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B508A1-088E-4BB3-BD10-DF316ADC4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515EA4-DFED-49B0-B255-CCAC3421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C9D5F4-D998-4242-9C80-7ECF102A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BFFFBB-E44F-4C7E-A7FB-8E8C551A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510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DAFBC7-8512-4C8B-8136-011A0DBA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B30E02-F4BB-4736-8866-0A94B823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F95D35-43EC-4892-8731-08069661C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E54D-C9B3-422E-A0ED-902D90AC29B9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0D424A-D309-4724-8A91-EBEF199F1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96FBAB-427A-4990-9EFF-B2EC67C83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FD28-1937-4FC2-8EAA-2FD659D84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724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81558-03D5-4230-A69D-9A3567A59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Little fighter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406C17-13A4-42D6-9051-6533F0C535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(white lion)</a:t>
            </a:r>
          </a:p>
        </p:txBody>
      </p:sp>
    </p:spTree>
    <p:extLst>
      <p:ext uri="{BB962C8B-B14F-4D97-AF65-F5344CB8AC3E}">
        <p14:creationId xmlns:p14="http://schemas.microsoft.com/office/powerpoint/2010/main" val="198302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B335A-3427-4B93-83C9-FDBB9F72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7DFA63-B0C6-47F9-B3CE-754E9FEAF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7147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1. Alone out on the </a:t>
            </a:r>
            <a:r>
              <a:rPr lang="fr-CA" dirty="0" err="1"/>
              <a:t>sea</a:t>
            </a:r>
            <a:r>
              <a:rPr lang="fr-CA" dirty="0"/>
              <a:t> .</a:t>
            </a:r>
          </a:p>
          <a:p>
            <a:r>
              <a:rPr lang="fr-CA" dirty="0"/>
              <a:t>2a.fighter for </a:t>
            </a:r>
            <a:r>
              <a:rPr lang="fr-CA" dirty="0" err="1"/>
              <a:t>peace</a:t>
            </a:r>
            <a:r>
              <a:rPr lang="fr-CA" dirty="0"/>
              <a:t>.</a:t>
            </a:r>
          </a:p>
          <a:p>
            <a:r>
              <a:rPr lang="fr-CA" dirty="0"/>
              <a:t>2b.without </a:t>
            </a:r>
            <a:r>
              <a:rPr lang="fr-CA" dirty="0" err="1"/>
              <a:t>weapon</a:t>
            </a:r>
            <a:r>
              <a:rPr lang="fr-CA" dirty="0"/>
              <a:t> on </a:t>
            </a:r>
            <a:r>
              <a:rPr lang="fr-CA" dirty="0" err="1"/>
              <a:t>your</a:t>
            </a:r>
            <a:r>
              <a:rPr lang="fr-CA" dirty="0"/>
              <a:t> hand.</a:t>
            </a:r>
          </a:p>
          <a:p>
            <a:r>
              <a:rPr lang="fr-CA" dirty="0"/>
              <a:t>3.white lion</a:t>
            </a:r>
          </a:p>
          <a:p>
            <a:r>
              <a:rPr lang="fr-CA" dirty="0"/>
              <a:t>4.Rainbow warrior</a:t>
            </a:r>
          </a:p>
          <a:p>
            <a:r>
              <a:rPr lang="fr-CA" dirty="0"/>
              <a:t>5.Green </a:t>
            </a:r>
            <a:r>
              <a:rPr lang="fr-CA" dirty="0" err="1"/>
              <a:t>Peace</a:t>
            </a:r>
            <a:endParaRPr lang="fr-CA" dirty="0"/>
          </a:p>
          <a:p>
            <a:r>
              <a:rPr lang="fr-CA" dirty="0"/>
              <a:t>6.une explosion</a:t>
            </a:r>
          </a:p>
          <a:p>
            <a:r>
              <a:rPr lang="fr-CA" dirty="0"/>
              <a:t>7.service secret français </a:t>
            </a:r>
          </a:p>
          <a:p>
            <a:r>
              <a:rPr lang="fr-CA" dirty="0"/>
              <a:t>8.la France</a:t>
            </a:r>
          </a:p>
          <a:p>
            <a:r>
              <a:rPr lang="fr-CA" dirty="0"/>
              <a:t>9.mort d’un photographe</a:t>
            </a:r>
          </a:p>
          <a:p>
            <a:r>
              <a:rPr lang="fr-CA" dirty="0"/>
              <a:t>10.en Nouvelle-Zélande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430496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Little fighter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fighter</dc:title>
  <dc:creator>CSBE</dc:creator>
  <cp:lastModifiedBy>CSBE</cp:lastModifiedBy>
  <cp:revision>4</cp:revision>
  <dcterms:created xsi:type="dcterms:W3CDTF">2021-11-12T14:10:45Z</dcterms:created>
  <dcterms:modified xsi:type="dcterms:W3CDTF">2021-11-12T14:23:05Z</dcterms:modified>
</cp:coreProperties>
</file>