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89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32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495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607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597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578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778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842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599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822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67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0C9F-C40E-4E7B-B48D-597A9FB4F5C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8FC8-E6E8-45F2-A3A6-6735EC6695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46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Sicle de vie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 Maël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010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549"/>
            <a:ext cx="10515600" cy="1325563"/>
          </a:xfrm>
        </p:spPr>
        <p:txBody>
          <a:bodyPr/>
          <a:lstStyle/>
          <a:p>
            <a:r>
              <a:rPr lang="fr-CA" dirty="0" smtClean="0"/>
              <a:t>Germination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16" y="1496441"/>
            <a:ext cx="8762944" cy="4929156"/>
          </a:xfrm>
        </p:spPr>
      </p:pic>
    </p:spTree>
    <p:extLst>
      <p:ext uri="{BB962C8B-B14F-4D97-AF65-F5344CB8AC3E}">
        <p14:creationId xmlns:p14="http://schemas.microsoft.com/office/powerpoint/2010/main" val="298247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croissance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33" y="1441576"/>
            <a:ext cx="7390539" cy="5173377"/>
          </a:xfrm>
        </p:spPr>
      </p:pic>
    </p:spTree>
    <p:extLst>
      <p:ext uri="{BB962C8B-B14F-4D97-AF65-F5344CB8AC3E}">
        <p14:creationId xmlns:p14="http://schemas.microsoft.com/office/powerpoint/2010/main" val="89608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floraison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42" y="1551304"/>
            <a:ext cx="5196238" cy="5196238"/>
          </a:xfrm>
        </p:spPr>
      </p:pic>
    </p:spTree>
    <p:extLst>
      <p:ext uri="{BB962C8B-B14F-4D97-AF65-F5344CB8AC3E}">
        <p14:creationId xmlns:p14="http://schemas.microsoft.com/office/powerpoint/2010/main" val="141722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pollinisation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39" y="1489520"/>
            <a:ext cx="9123369" cy="5250860"/>
          </a:xfrm>
        </p:spPr>
      </p:pic>
    </p:spTree>
    <p:extLst>
      <p:ext uri="{BB962C8B-B14F-4D97-AF65-F5344CB8AC3E}">
        <p14:creationId xmlns:p14="http://schemas.microsoft.com/office/powerpoint/2010/main" val="53147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fécondation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82" y="1329658"/>
            <a:ext cx="4541139" cy="5241772"/>
          </a:xfrm>
        </p:spPr>
      </p:pic>
    </p:spTree>
    <p:extLst>
      <p:ext uri="{BB962C8B-B14F-4D97-AF65-F5344CB8AC3E}">
        <p14:creationId xmlns:p14="http://schemas.microsoft.com/office/powerpoint/2010/main" val="185427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fructification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52" y="1761616"/>
            <a:ext cx="6506676" cy="4880007"/>
          </a:xfrm>
        </p:spPr>
      </p:pic>
    </p:spTree>
    <p:extLst>
      <p:ext uri="{BB962C8B-B14F-4D97-AF65-F5344CB8AC3E}">
        <p14:creationId xmlns:p14="http://schemas.microsoft.com/office/powerpoint/2010/main" val="22057419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Grand écran</PresentationFormat>
  <Paragraphs>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Sicle de vie </vt:lpstr>
      <vt:lpstr>Germination</vt:lpstr>
      <vt:lpstr>croissance</vt:lpstr>
      <vt:lpstr>floraison</vt:lpstr>
      <vt:lpstr>pollinisation</vt:lpstr>
      <vt:lpstr>fécondation</vt:lpstr>
      <vt:lpstr>fructification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Sicle de vie </dc:title>
  <dc:creator>CSBE</dc:creator>
  <cp:lastModifiedBy>CSBE</cp:lastModifiedBy>
  <cp:revision>1</cp:revision>
  <dcterms:created xsi:type="dcterms:W3CDTF">2021-02-03T20:10:50Z</dcterms:created>
  <dcterms:modified xsi:type="dcterms:W3CDTF">2021-02-03T20:11:42Z</dcterms:modified>
</cp:coreProperties>
</file>