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8391E-BC1F-F746-BF3D-8931D0E10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6BB1D86-1C6C-0843-8DC0-44F778341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18FEE3-9701-F04C-99FD-556B114F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EF8B-D742-C84E-92A8-CEFEC5D11690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B29053-A013-E649-9FA8-2CDA9F830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7C97E2-BC37-A943-A390-20D8A1EF6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3280-9FCF-0044-876A-E01E9AC77C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50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15BBC1-CA84-D54D-9897-E4CA22A1D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5196D3B-284D-0D4F-A440-207778857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DF453B-D07A-7B4D-9533-3F26CD394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EF8B-D742-C84E-92A8-CEFEC5D11690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3D4FBD-E25D-074B-825F-40BE1AAF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5A43D6-629E-F241-A693-8A238155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3280-9FCF-0044-876A-E01E9AC77C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14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B1BE84-6761-C842-9E8B-E52041B0E4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39B8BC-5C72-864D-8E2F-42EDCF6F7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1259CD-C5BD-2B4D-B4A4-6BA03D32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EF8B-D742-C84E-92A8-CEFEC5D11690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B9AF47-513F-FB41-82FF-EF764A720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820781-279A-1E44-89C1-959AB04DD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3280-9FCF-0044-876A-E01E9AC77C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55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DF3938-8DFD-E345-9393-C1D87D1F6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927743-E258-2F4C-B0E4-2D30617C1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38DF2D-6E1D-8941-9E63-151B7E032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EF8B-D742-C84E-92A8-CEFEC5D11690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7ABFA6-6D93-DC4B-8984-9F59CB4D4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3AE7D2-E236-9B47-BA1D-37A225BB7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3280-9FCF-0044-876A-E01E9AC77C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53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72CCB8-104F-6740-913E-5054E2EE0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C28740-A5F8-3E4E-9E40-577881858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BD09EA-D2C4-C147-A226-420094C92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EF8B-D742-C84E-92A8-CEFEC5D11690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DDE7FF-D465-564B-A4A9-172AD7FC4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048CFE-BDB9-144D-A833-BF355090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3280-9FCF-0044-876A-E01E9AC77C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91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F576F-5E00-174F-88C5-AA73BAB54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A0F9AB-7702-914B-9F89-0CF1DD0F3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DA9176-97C1-3745-A727-F0BC63EC7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09BFC8-279A-984A-B666-BDA8A95F7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EF8B-D742-C84E-92A8-CEFEC5D11690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33AA2B-CE56-B145-B0FC-86DAED88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7A81F4-1180-E04A-9837-91ED234D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3280-9FCF-0044-876A-E01E9AC77C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47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B1E0F1-15C6-444F-821D-E0947C2E5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221A97-0B45-2F48-AE78-B9CE004AB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BC01ADC-9FED-9E4A-B89A-5A69C4CBA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6B3908D-AB05-7C4A-90C8-32307E216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D79F8D-CE0C-1143-A3BC-80E2757DE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D27529A-C87C-5E47-A773-3955DCA9B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EF8B-D742-C84E-92A8-CEFEC5D11690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695570-1478-B34E-82C6-337846D17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C2BCA2E-AE3F-1548-8925-5C59520E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3280-9FCF-0044-876A-E01E9AC77C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24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BB6D4-96AF-3443-BDDC-ABC28A31C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8AF4F0C-3B44-F140-94E5-A904328F1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EF8B-D742-C84E-92A8-CEFEC5D11690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482AFB8-8D99-7D44-B43D-132A2432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6FF9639-A57E-E443-AF52-89F291214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3280-9FCF-0044-876A-E01E9AC77C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59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5306E54-4786-2F44-B92B-A1E4F3A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EF8B-D742-C84E-92A8-CEFEC5D11690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F5F402-7700-144E-B308-3765817F7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324FA3-C523-AE4F-B5FD-3EA115FA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3280-9FCF-0044-876A-E01E9AC77C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02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2926B9-7A1A-F049-9456-A947A1C88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7381DA-D53B-3B46-8C0B-6A16BA144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746FD7-DC2C-6849-A1CD-55246727B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0799AC-8C4E-824F-A914-7115E373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EF8B-D742-C84E-92A8-CEFEC5D11690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CD01A7-1732-1E42-8626-504E5CC0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D2F9FE-729F-E048-B3B5-75A41FBB7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3280-9FCF-0044-876A-E01E9AC77C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80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970E13-322E-AA49-9F01-C1761488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BAC1FF-3B62-8D4D-8F82-2129313649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22BF7A-91C3-404A-9262-421568478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AE2E8B-6746-8C4F-AD6D-DBC640A5A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EF8B-D742-C84E-92A8-CEFEC5D11690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5D7B0B-7AFD-3D40-84E4-17AD6E9E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D04592-55F5-DA42-8D5B-BFFDFD4CB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3280-9FCF-0044-876A-E01E9AC77C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79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2AC582F-CFE4-034F-9C0C-84B48FD05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ACE9A4-4E63-5A40-9EED-39D714DB0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557091-C018-F84C-A21F-29EFC80F8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EF8B-D742-C84E-92A8-CEFEC5D11690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6EB25E-112E-934A-BA77-2A92EEFBD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302537-3D6C-D24E-8C33-E1DEC5310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A3280-9FCF-0044-876A-E01E9AC77C0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29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hyperlink" Target="https://www.google.ca/url?sa=i&amp;url=https%3A%2F%2Fhostdev.wordpress.com%2F2010%2F02%2F19%2Frocker-bogie%2F&amp;psig=AOvVaw3x8hcaWXGbN-sdH-S_i68B&amp;ust=1613157284668000&amp;source=images&amp;cd=vfe&amp;ved=0CAIQjRxqFwoTCMjJiavF4u4CFQAAAAAdAAAAABAJ" TargetMode="Externa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hyperlink" Target="https://www.google.ca/url?sa=i&amp;url=https%3A%2F%2Fwww.ribambel.com%2Farticle%2Fque-signifie-le-drapeau-americain%2F1774&amp;psig=AOvVaw2Q8UjrnZAqntXRXR3wzt4M&amp;ust=1613157575247000&amp;source=images&amp;cd=vfe&amp;ved=0CAIQjRxqFwoTCOjn3MTG4u4CFQAAAAAdAAAAABAU" TargetMode="Externa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hyperlink" Target="https://www.google.ca/url?sa=i&amp;url=https%3A%2F%2Fwww.space.com%2F31875-nasa-2017-budget-request-summary.html&amp;psig=AOvVaw1oa2DFZFNwBFz95IomQ2wd&amp;ust=1613157665714000&amp;source=images&amp;cd=vfe&amp;ved=0CAIQjRxqFwoTCJjozePG4u4CFQAAAAAdAAAAABAJ" TargetMode="Externa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B2076-5DBE-A24E-AD7F-8467869EF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400" y="0"/>
            <a:ext cx="9144000" cy="1320800"/>
          </a:xfrm>
        </p:spPr>
        <p:txBody>
          <a:bodyPr/>
          <a:lstStyle/>
          <a:p>
            <a:r>
              <a:rPr lang="en-US" dirty="0"/>
              <a:t>Pathfinder 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33B405-3A13-DD4A-8899-14BC949CC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600" y="1143000"/>
            <a:ext cx="9144000" cy="1655762"/>
          </a:xfrm>
        </p:spPr>
        <p:txBody>
          <a:bodyPr/>
          <a:lstStyle/>
          <a:p>
            <a:r>
              <a:rPr lang="en-US" dirty="0"/>
              <a:t> Fait par Maël</a:t>
            </a:r>
            <a:endParaRPr lang="fr-FR" dirty="0"/>
          </a:p>
        </p:txBody>
      </p:sp>
      <p:pic>
        <p:nvPicPr>
          <p:cNvPr id="2050" name="Picture 2" descr="Résultat de recherche d'images pour &quot;pathfinder nasa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676400"/>
            <a:ext cx="5674887" cy="449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038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89FE2B04-AEA2-114A-8A38-72DF47F7F6C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52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4ED56F5-4F8C-9142-B60B-77D41AB0F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Quoi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17403B-FCE2-A042-B053-4DC6EFE1D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/>
              <a:t>Un robot pour aller sur mars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35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ésultat de recherche d'images pour &quot;drapeau américain&quot;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l="7562" t="9091" r="33402" b="-1"/>
          <a:stretch/>
        </p:blipFill>
        <p:spPr bwMode="auto">
          <a:xfrm>
            <a:off x="2562726" y="1"/>
            <a:ext cx="9629274" cy="6857999"/>
          </a:xfrm>
          <a:prstGeom prst="rect">
            <a:avLst/>
          </a:prstGeom>
          <a:noFill/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4672" y="342006"/>
            <a:ext cx="3879232" cy="224812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pays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4672" y="2726652"/>
            <a:ext cx="3205463" cy="11555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/>
              <a:t>Amérique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6" name="Picture 2" descr="Résultat de recherche d'images pour &quot;nasa&quot;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l="6248" r="22882" b="324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Agence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F14684D-9963-B549-A998-6227C4963778}"/>
              </a:ext>
            </a:extLst>
          </p:cNvPr>
          <p:cNvSpPr txBox="1"/>
          <p:nvPr/>
        </p:nvSpPr>
        <p:spPr>
          <a:xfrm>
            <a:off x="477981" y="4573887"/>
            <a:ext cx="3652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/>
              <a:t>nasa</a:t>
            </a:r>
            <a:endParaRPr lang="fr-FR" sz="4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fr-CA" sz="8000">
                <a:solidFill>
                  <a:schemeClr val="bg1"/>
                </a:solidFill>
              </a:rPr>
              <a:t>quand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r>
              <a:rPr lang="fr-CA" sz="2000">
                <a:solidFill>
                  <a:schemeClr val="bg1"/>
                </a:solidFill>
              </a:rPr>
              <a:t>Lancement: 4 décembre 1996</a:t>
            </a:r>
          </a:p>
          <a:p>
            <a:r>
              <a:rPr lang="fr-CA" sz="2000">
                <a:solidFill>
                  <a:schemeClr val="bg1"/>
                </a:solidFill>
              </a:rPr>
              <a:t>Fin de mission: 27 septembre 1997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Grand écran</PresentationFormat>
  <Paragraphs>10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Pathfinder </vt:lpstr>
      <vt:lpstr>Quoi</vt:lpstr>
      <vt:lpstr>pays</vt:lpstr>
      <vt:lpstr>Agence</vt:lpstr>
      <vt:lpstr>quand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Pathfinder </dc:title>
  <dc:creator>mvachon08 mvachon08</dc:creator>
  <cp:lastModifiedBy>mvachon08 mvachon08</cp:lastModifiedBy>
  <cp:revision>8</cp:revision>
  <dcterms:created xsi:type="dcterms:W3CDTF">2021-02-11T18:46:54Z</dcterms:created>
  <dcterms:modified xsi:type="dcterms:W3CDTF">2021-02-11T19:34:30Z</dcterms:modified>
</cp:coreProperties>
</file>