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57650F-1B02-4378-8BB3-8D28017F01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53029AE-ED67-45C2-B27F-727C2F8403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ECAD31B-DDC0-4E8F-A217-B435EE959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7725-DCA9-4EE6-BA08-73D5AF8A0951}" type="datetimeFigureOut">
              <a:rPr lang="fr-CA" smtClean="0"/>
              <a:t>2021-09-21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0CDE36A-19DA-49A0-8FC0-59F21B600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E925689-C894-4686-9887-99250BA43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EC86-2741-4744-85DC-B7925A794CB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9538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579E37-F7A5-4CC4-9C73-511FCB3F1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8BCD698-C9E6-4431-9F18-7DC7F55290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8B7739B-B546-427C-8FE1-78FFB5562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7725-DCA9-4EE6-BA08-73D5AF8A0951}" type="datetimeFigureOut">
              <a:rPr lang="fr-CA" smtClean="0"/>
              <a:t>2021-09-21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6F4370C-7F4E-4343-B281-AB83E98BE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8D1D14A-4A70-4F06-9FF1-C39C831FB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EC86-2741-4744-85DC-B7925A794CB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92094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1D4DB00-57DF-4CE8-AF63-E4B5CF7AA6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F29CE7C-911E-40ED-B03C-93C7A08238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B3795CF-62E1-45CB-B033-75C6A3DDE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7725-DCA9-4EE6-BA08-73D5AF8A0951}" type="datetimeFigureOut">
              <a:rPr lang="fr-CA" smtClean="0"/>
              <a:t>2021-09-21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36BB3C6-3559-4E7A-A712-E99C5F164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45E539E-0953-409A-8117-D37B9AEA7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EC86-2741-4744-85DC-B7925A794CB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83156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A90433-CE67-4DE1-9B8C-D118209E0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7E5E6E4-0FF7-43C1-A9FF-18D455771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2F0517E-CA1B-4EB9-B5A2-5061917F0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7725-DCA9-4EE6-BA08-73D5AF8A0951}" type="datetimeFigureOut">
              <a:rPr lang="fr-CA" smtClean="0"/>
              <a:t>2021-09-21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F825F10-4001-47C7-BAB8-B2F1B1D3C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6205915-5147-496D-873D-DF75C2844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EC86-2741-4744-85DC-B7925A794CB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67511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7E9108-A2C2-402D-B2A2-DF8CB6712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07CCDD8-1850-4171-857E-C318F241C9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511C216-42A4-4E31-A871-C7596C0BD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7725-DCA9-4EE6-BA08-73D5AF8A0951}" type="datetimeFigureOut">
              <a:rPr lang="fr-CA" smtClean="0"/>
              <a:t>2021-09-21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A8F4F51-2F33-4289-9080-D1FD99320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7472A65-1F8C-47B1-A3D7-18C083558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EC86-2741-4744-85DC-B7925A794CB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06207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AFD750-A30F-4C1A-B877-18BB89358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AA01A50-3325-44A4-A1C5-266F4942C6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FB3976A-0CD1-45D8-9F3C-F86BBCD737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CC81717-D042-45F2-BDE0-D66B06A52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7725-DCA9-4EE6-BA08-73D5AF8A0951}" type="datetimeFigureOut">
              <a:rPr lang="fr-CA" smtClean="0"/>
              <a:t>2021-09-21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906D46F-319E-4442-B010-1C7497AD1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46E06BA-63DA-44D8-84DD-26E6EBCA0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EC86-2741-4744-85DC-B7925A794CB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78784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03DFBA-416E-407F-B8AB-AE86A3033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D7EF067-79F0-4813-999A-FBB70D44CB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53FFB47-1B19-457E-9975-1FCAFFB390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5F5BF49-18CF-44FC-9BFE-92A9FACDAE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78D00F9-52B6-43A7-A11F-7F80DCF162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E658AA4-8564-4280-90B7-619DCC111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7725-DCA9-4EE6-BA08-73D5AF8A0951}" type="datetimeFigureOut">
              <a:rPr lang="fr-CA" smtClean="0"/>
              <a:t>2021-09-21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25D8B6C-C82F-4A22-BC6E-AC10656EA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2CE2164-B0FE-47D7-A9B9-C9298BEF3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EC86-2741-4744-85DC-B7925A794CB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34644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16E8E6-04F7-48C8-ACBE-E2A4FBA32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E3C75EE-C6FF-4A9A-BFE9-F5ABF6CF7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7725-DCA9-4EE6-BA08-73D5AF8A0951}" type="datetimeFigureOut">
              <a:rPr lang="fr-CA" smtClean="0"/>
              <a:t>2021-09-21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843979B-44CC-4050-A29C-89E0C844B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48AF743-990B-49EB-9902-4258D24F9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EC86-2741-4744-85DC-B7925A794CB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12996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519570C-ACD6-4C4A-9430-5DEFB4A31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7725-DCA9-4EE6-BA08-73D5AF8A0951}" type="datetimeFigureOut">
              <a:rPr lang="fr-CA" smtClean="0"/>
              <a:t>2021-09-21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F7ECF27-B857-446B-A03A-0E9C89193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34DBF43-AD01-45A7-B89D-2399CF728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EC86-2741-4744-85DC-B7925A794CB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98321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0D1256-C5BD-48F9-B664-D10C065CB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3199B96-2644-4908-8C68-D00CC47F8F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D627779-5973-4335-BC54-30189A96A7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E14DD21-696A-4933-BB7F-195576EA2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7725-DCA9-4EE6-BA08-73D5AF8A0951}" type="datetimeFigureOut">
              <a:rPr lang="fr-CA" smtClean="0"/>
              <a:t>2021-09-21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220BA43-7E80-4B3D-9AA0-A995B12DF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2C7697E-FBDD-436A-9501-77FCD0DAC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EC86-2741-4744-85DC-B7925A794CB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70953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1EB96F-501A-4800-9092-BEBDAC213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763549E-F2B4-466C-8467-3DBB8B78B4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B8215BD-4E6B-474C-BD50-56AAB5D9DF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057F3AC-D295-4F79-8032-E7C6078BC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7725-DCA9-4EE6-BA08-73D5AF8A0951}" type="datetimeFigureOut">
              <a:rPr lang="fr-CA" smtClean="0"/>
              <a:t>2021-09-21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FE24E14-6114-486C-919C-CE8568DC8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110A978-351B-4716-B765-8B0FA6EDC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EC86-2741-4744-85DC-B7925A794CB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54877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6824EE9-48CA-4BC6-A28E-C3BAA913C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A3A4CBC-F41F-4724-AE32-25A6087C30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8E44B14-91E6-4769-A775-AC65B86473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07725-DCA9-4EE6-BA08-73D5AF8A0951}" type="datetimeFigureOut">
              <a:rPr lang="fr-CA" smtClean="0"/>
              <a:t>2021-09-21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6554A74-91B5-4078-8A26-92A1BC1B19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6B2041-1F2E-4925-83DD-53C15DB68D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5EC86-2741-4744-85DC-B7925A794CB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18925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EB6912-A3FA-453F-B1F6-5E86B4BC20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Phénomène observable la nuit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6E7C369-447A-49B0-840F-F6B61D2E21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033359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3D657C-4698-4256-BE18-B06995535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Étoile filante</a:t>
            </a:r>
          </a:p>
        </p:txBody>
      </p:sp>
      <p:pic>
        <p:nvPicPr>
          <p:cNvPr id="1026" name="Picture 2" descr="Étoile filante — Wikipédia">
            <a:extLst>
              <a:ext uri="{FF2B5EF4-FFF2-40B4-BE49-F238E27FC236}">
                <a16:creationId xmlns:a16="http://schemas.microsoft.com/office/drawing/2014/main" id="{E4338694-4906-4919-B185-A697B31ECC9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2895" y="2016401"/>
            <a:ext cx="7125148" cy="4271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329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C2EDEC-961A-43BA-9629-A5156B1A0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Aurores boréales</a:t>
            </a:r>
            <a:endParaRPr lang="fr-CA" dirty="0"/>
          </a:p>
        </p:txBody>
      </p:sp>
      <p:pic>
        <p:nvPicPr>
          <p:cNvPr id="2050" name="Picture 2" descr="Quand voir des aurores boréales ? - Le Mag Voyageurs">
            <a:extLst>
              <a:ext uri="{FF2B5EF4-FFF2-40B4-BE49-F238E27FC236}">
                <a16:creationId xmlns:a16="http://schemas.microsoft.com/office/drawing/2014/main" id="{8D185485-08B6-4B9C-AC47-3898C58C17A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2500" y="1825625"/>
            <a:ext cx="6766999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7234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E94E05-320E-4A04-8C0D-B32FBF1C0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province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613BDCBD-0390-403B-992F-B57EAFA046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2287" y="1448777"/>
            <a:ext cx="9932894" cy="5039269"/>
          </a:xfrm>
          <a:prstGeom prst="rect">
            <a:avLst/>
          </a:prstGeom>
        </p:spPr>
      </p:pic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B47ED744-F38B-4B71-A977-7223A1DFB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090914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2C3B2A-3851-4F52-B6CB-3D3885628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/>
              <a:t>Mrc</a:t>
            </a:r>
            <a:endParaRPr lang="fr-CA" dirty="0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53E76C0A-A89F-478A-B1D5-7BAE9787EB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44542" y="1825625"/>
            <a:ext cx="4902916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370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E524DE-E106-49BF-8331-3C220325C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Localité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14789F96-AE92-47D0-B7E8-C88210747D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89320" y="1825625"/>
            <a:ext cx="5413359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69082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12</Words>
  <Application>Microsoft Office PowerPoint</Application>
  <PresentationFormat>Grand écran</PresentationFormat>
  <Paragraphs>7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Thème Office</vt:lpstr>
      <vt:lpstr>Phénomène observable la nuit</vt:lpstr>
      <vt:lpstr>Étoile filante</vt:lpstr>
      <vt:lpstr>Aurores boréales</vt:lpstr>
      <vt:lpstr>province</vt:lpstr>
      <vt:lpstr>Mrc</vt:lpstr>
      <vt:lpstr>Localité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Phénomène observable la nuit</dc:title>
  <dc:creator>CSBE</dc:creator>
  <cp:lastModifiedBy>CSBE</cp:lastModifiedBy>
  <cp:revision>4</cp:revision>
  <dcterms:created xsi:type="dcterms:W3CDTF">2021-09-21T17:47:52Z</dcterms:created>
  <dcterms:modified xsi:type="dcterms:W3CDTF">2021-09-21T18:16:56Z</dcterms:modified>
</cp:coreProperties>
</file>