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D683C-AF8F-3A02-2C38-17AD1A775646}" v="21" dt="2021-11-24T19:26:42.031"/>
    <p1510:client id="{7C685A97-3437-492C-9345-35199E0BC13A}" v="756" dt="2021-11-24T14:57:38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cs typeface="Calibri Light"/>
              </a:rPr>
              <a:t>ITSS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Fait par Noémie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chlamydia trachomatis</a:t>
            </a:r>
          </a:p>
          <a:p>
            <a:r>
              <a:rPr lang="fr-CA" dirty="0">
                <a:cs typeface="Calibri"/>
              </a:rPr>
              <a:t>Autre nom: chlamydia</a:t>
            </a:r>
          </a:p>
          <a:p>
            <a:r>
              <a:rPr lang="fr-CA" dirty="0">
                <a:cs typeface="Calibri"/>
              </a:rPr>
              <a:t>Nom scientifique: chlamydia trachomatis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relations sexuelles non protégés</a:t>
            </a:r>
          </a:p>
          <a:p>
            <a:r>
              <a:rPr lang="fr-CA" dirty="0">
                <a:cs typeface="Calibri"/>
              </a:rPr>
              <a:t>Classification: règnes des monères</a:t>
            </a:r>
          </a:p>
          <a:p>
            <a:r>
              <a:rPr lang="fr-CA" dirty="0">
                <a:cs typeface="Calibri"/>
              </a:rPr>
              <a:t>Traitement: antibiotique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B9EE42C-8047-4FB4-9B4C-7C8BA0E1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098" y="2573215"/>
            <a:ext cx="2743200" cy="15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Morpion</a:t>
            </a:r>
          </a:p>
          <a:p>
            <a:r>
              <a:rPr lang="fr-CA" dirty="0">
                <a:cs typeface="Calibri"/>
              </a:rPr>
              <a:t>Autre nom: poux de pubis</a:t>
            </a:r>
          </a:p>
          <a:p>
            <a:r>
              <a:rPr lang="fr-CA" dirty="0">
                <a:cs typeface="Calibri"/>
              </a:rPr>
              <a:t>Nom scientifique: phtirius pubis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</a:t>
            </a:r>
          </a:p>
          <a:p>
            <a:r>
              <a:rPr lang="fr-CA" dirty="0">
                <a:cs typeface="Calibri"/>
              </a:rPr>
              <a:t>Classification: règne animal ( arthropode )</a:t>
            </a:r>
          </a:p>
          <a:p>
            <a:r>
              <a:rPr lang="fr-CA" dirty="0">
                <a:cs typeface="Calibri"/>
              </a:rPr>
              <a:t>Traitement: shampoing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E3B508E-A53C-4843-AD06-4B2BAD73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06" y="24855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</a:t>
            </a:r>
            <a:r>
              <a:rPr lang="fr-CA" dirty="0" err="1">
                <a:cs typeface="Calibri"/>
              </a:rPr>
              <a:t>vph</a:t>
            </a:r>
            <a:endParaRPr lang="fr-CA">
              <a:cs typeface="Calibri"/>
            </a:endParaRPr>
          </a:p>
          <a:p>
            <a:r>
              <a:rPr lang="fr-CA" dirty="0">
                <a:cs typeface="Calibri"/>
              </a:rPr>
              <a:t>Autre nom: virus du papillome humain</a:t>
            </a:r>
          </a:p>
          <a:p>
            <a:r>
              <a:rPr lang="fr-CA" dirty="0">
                <a:cs typeface="Calibri"/>
              </a:rPr>
              <a:t>Nom scientifique: </a:t>
            </a:r>
            <a:r>
              <a:rPr lang="fr-CA" dirty="0" err="1">
                <a:cs typeface="Calibri"/>
              </a:rPr>
              <a:t>vph</a:t>
            </a:r>
            <a:endParaRPr lang="fr-CA">
              <a:cs typeface="Calibri"/>
            </a:endParaRP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virus</a:t>
            </a:r>
          </a:p>
          <a:p>
            <a:r>
              <a:rPr lang="fr-CA" dirty="0">
                <a:cs typeface="Calibri"/>
              </a:rPr>
              <a:t>Traitement: </a:t>
            </a:r>
            <a:r>
              <a:rPr lang="fr-CA" dirty="0" err="1">
                <a:cs typeface="Calibri"/>
              </a:rPr>
              <a:t>cyrothérapie</a:t>
            </a:r>
            <a:r>
              <a:rPr lang="fr-CA" dirty="0">
                <a:cs typeface="Calibri"/>
              </a:rPr>
              <a:t> et </a:t>
            </a:r>
            <a:r>
              <a:rPr lang="fr-CA" dirty="0" err="1">
                <a:cs typeface="Calibri"/>
              </a:rPr>
              <a:t>lazer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7EDCF30-2268-43D9-80FE-BCB79300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230" y="2658484"/>
            <a:ext cx="2743200" cy="15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vhs-</a:t>
            </a:r>
            <a:r>
              <a:rPr lang="fr-CA" dirty="0" err="1">
                <a:cs typeface="Calibri"/>
              </a:rPr>
              <a:t>ll</a:t>
            </a: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Autre nom: virus de l'herpès simplex de type 2</a:t>
            </a:r>
          </a:p>
          <a:p>
            <a:r>
              <a:rPr lang="fr-CA" dirty="0">
                <a:cs typeface="Calibri"/>
              </a:rPr>
              <a:t>Nom scientifique: virus herpes simplex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virus</a:t>
            </a:r>
          </a:p>
          <a:p>
            <a:r>
              <a:rPr lang="fr-CA" dirty="0">
                <a:cs typeface="Calibri"/>
              </a:rPr>
              <a:t>Traitement: antiviraux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010F399-24D0-4771-B85F-2CC37205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430" y="2461674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vaginite</a:t>
            </a:r>
          </a:p>
          <a:p>
            <a:r>
              <a:rPr lang="fr-CA" dirty="0">
                <a:cs typeface="Calibri"/>
              </a:rPr>
              <a:t>Autre nom: vaginite a levure</a:t>
            </a:r>
          </a:p>
          <a:p>
            <a:r>
              <a:rPr lang="fr-CA" dirty="0">
                <a:cs typeface="Calibri"/>
              </a:rPr>
              <a:t>Nom scientifique: trichomonas vaginales 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règne des protistes</a:t>
            </a:r>
          </a:p>
          <a:p>
            <a:r>
              <a:rPr lang="fr-CA" dirty="0">
                <a:cs typeface="Calibri"/>
              </a:rPr>
              <a:t>Traitement: antibiotique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21D28928-DE1D-4314-A7A9-E72E9B24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81" y="2288613"/>
            <a:ext cx="2743200" cy="2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VIH</a:t>
            </a:r>
          </a:p>
          <a:p>
            <a:r>
              <a:rPr lang="fr-CA" dirty="0">
                <a:cs typeface="Calibri"/>
              </a:rPr>
              <a:t>Autre nom: virus de l'immunodéficience humaine</a:t>
            </a:r>
          </a:p>
          <a:p>
            <a:r>
              <a:rPr lang="fr-CA" dirty="0">
                <a:cs typeface="Calibri"/>
              </a:rPr>
              <a:t>Nom scientifique: VIH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virus</a:t>
            </a:r>
          </a:p>
          <a:p>
            <a:r>
              <a:rPr lang="fr-CA" dirty="0">
                <a:cs typeface="Calibri"/>
              </a:rPr>
              <a:t>Traitement: trithérapie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DD25A58-1652-4B08-85D6-B203E3AE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08" y="2460434"/>
            <a:ext cx="2743200" cy="19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VHB</a:t>
            </a:r>
          </a:p>
          <a:p>
            <a:r>
              <a:rPr lang="fr-CA" dirty="0">
                <a:cs typeface="Calibri"/>
              </a:rPr>
              <a:t>Autre nom: virus de l'hépatite B</a:t>
            </a:r>
          </a:p>
          <a:p>
            <a:r>
              <a:rPr lang="fr-CA" dirty="0">
                <a:cs typeface="Calibri"/>
              </a:rPr>
              <a:t>Nom scientifique: VHB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virus</a:t>
            </a:r>
          </a:p>
          <a:p>
            <a:r>
              <a:rPr lang="fr-CA" dirty="0">
                <a:cs typeface="Calibri"/>
              </a:rPr>
              <a:t>Traitement: aucun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A331D94-30A1-4E4D-96C5-38163A6C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51" y="18242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syphilis</a:t>
            </a:r>
          </a:p>
          <a:p>
            <a:r>
              <a:rPr lang="fr-CA" dirty="0">
                <a:cs typeface="Calibri"/>
              </a:rPr>
              <a:t>Autre nom: </a:t>
            </a:r>
            <a:r>
              <a:rPr lang="fr-CA" dirty="0" err="1">
                <a:cs typeface="Calibri"/>
              </a:rPr>
              <a:t>treponema</a:t>
            </a:r>
          </a:p>
          <a:p>
            <a:r>
              <a:rPr lang="fr-CA" dirty="0">
                <a:cs typeface="Calibri"/>
              </a:rPr>
              <a:t>Nom scientifique: </a:t>
            </a:r>
            <a:r>
              <a:rPr lang="fr-CA" dirty="0" err="1">
                <a:cs typeface="Calibri"/>
              </a:rPr>
              <a:t>treponema</a:t>
            </a:r>
            <a:r>
              <a:rPr lang="fr-CA" dirty="0">
                <a:cs typeface="Calibri"/>
              </a:rPr>
              <a:t> pallidum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règne des monères</a:t>
            </a:r>
          </a:p>
          <a:p>
            <a:r>
              <a:rPr lang="fr-CA" dirty="0">
                <a:cs typeface="Calibri"/>
              </a:rPr>
              <a:t>Traitement: antibiotique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22172D6-8D79-4A65-8A67-2146389F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73" y="24424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B950D-4BE5-416F-AB8D-095CC82F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3B609-7706-4997-A1B5-670D944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Nom de l'infection: gonorrhée</a:t>
            </a:r>
          </a:p>
          <a:p>
            <a:r>
              <a:rPr lang="fr-CA" dirty="0">
                <a:cs typeface="Calibri"/>
              </a:rPr>
              <a:t>Autre nom: chaude-pisse</a:t>
            </a:r>
          </a:p>
          <a:p>
            <a:r>
              <a:rPr lang="fr-CA" dirty="0">
                <a:cs typeface="Calibri"/>
              </a:rPr>
              <a:t>Nom scientifique: </a:t>
            </a:r>
            <a:r>
              <a:rPr lang="fr-CA" dirty="0" err="1">
                <a:cs typeface="Calibri"/>
              </a:rPr>
              <a:t>neisseria</a:t>
            </a:r>
            <a:r>
              <a:rPr lang="fr-CA" dirty="0">
                <a:cs typeface="Calibri"/>
              </a:rPr>
              <a:t> gonorrhoeae</a:t>
            </a:r>
          </a:p>
          <a:p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Mode de transmission: relation sexuelle non protégés</a:t>
            </a:r>
          </a:p>
          <a:p>
            <a:r>
              <a:rPr lang="fr-CA" dirty="0">
                <a:cs typeface="Calibri"/>
              </a:rPr>
              <a:t>Classification: règne des monères</a:t>
            </a:r>
          </a:p>
          <a:p>
            <a:r>
              <a:rPr lang="fr-CA" dirty="0">
                <a:cs typeface="Calibri"/>
              </a:rPr>
              <a:t>Traitement: antibiotique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CD17BC4-8D1B-46F9-9EBA-2A1BA95F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136" y="2061713"/>
            <a:ext cx="271067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5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ITSS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195</cp:revision>
  <dcterms:created xsi:type="dcterms:W3CDTF">2021-11-24T14:21:34Z</dcterms:created>
  <dcterms:modified xsi:type="dcterms:W3CDTF">2021-11-24T19:27:01Z</dcterms:modified>
</cp:coreProperties>
</file>