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DF932-4027-4405-B3BE-E86A1E60DFBF}" v="495" dt="2021-12-15T17:09:51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9734 6475 16383 0 0,'0'6'0'0'0,"0"7"0"0"0,0 7 0 0 0,0 6 0 0 0,0 1 0 0 0,0-1 0 0 0,0-3 0 0 0,0-1 0 0 0,0-3 0 0 0,0-3 0 0 0,0-2 0 0 0,0-1 0 0 0,0-1 0 0 0,0 1 0 0 0,0-2 0 0 0,3-3 0 0 0,4 1 0 0 0,3 1 0 0 0,3 0 0 0 0,2-1 0 0 0,1 3 0 0 0,1 1 0 0 0,0 1 0 0 0,0-2 0 0 0,0 1 0 0 0,0-3 0 0 0,-1-3 0 0 0,1-2 0 0 0,-1-2 0 0 0,1-2 0 0 0,-2-1 0 0 0,-2-1 0 0 0,0 4 0 0 0,0 0 0 0 0,1 3 0 0 0,1 0 0 0 0,0 2 0 0 0,1 3 0 0 0,0-2 0 0 0,1 2 0 0 0,-1-2 0 0 0,1-2 0 0 0,0 1 0 0 0,-1-2 0 0 0,1-1 0 0 0,-1-2 0 0 0,1-1 0 0 0,-1-1 0 0 0,0-1 0 0 0,1 0 0 0 0,-1 0 0 0 0,1-1 0 0 0,-1 1 0 0 0,0 0 0 0 0,1 0 0 0 0,-1 0 0 0 0,1 0 0 0 0,-1 0 0 0 0,-1 0 0 0 0,-2 0 0 0 0,0 0 0 0 0,0 0 0 0 0,1 0 0 0 0,1 0 0 0 0,1 0 0 0 0,-1 0 0 0 0,2 0 0 0 0,-1 0 0 0 0,-1 0 0 0 0,-1 0 0 0 0,-1 0 0 0 0,0 0 0 0 0,1 0 0 0 0,-1 0 0 0 0,0 0 0 0 0,-1 0 0 0 0,1 0 0 0 0,1 0 0 0 0,1 0 0 0 0,1 0 0 0 0,-2 0 0 0 0,-1 0 0 0 0,-1 0 0 0 0,-2 0 0 0 0,1 0 0 0 0,0 0 0 0 0,3-3 0 0 0,0-4 0 0 0,-2-3 0 0 0,-2-1 0 0 0,-4-1 0 0 0,1 0 0 0 0,1-2 0 0 0,3-1 0 0 0,1 0 0 0 0,3 2 0 0 0,0 0 0 0 0,2 0 0 0 0,-1-1 0 0 0,0 2 0 0 0,-3 3 0 0 0,-1 2 0 0 0,-2 1 0 0 0,1 0 0 0 0,1 3 0 0 0,1 1 0 0 0,1 1 0 0 0,1-3 0 0 0,1 1 0 0 0,1 0 0 0 0,-2 0 0 0 0,-2 1 0 0 0,0 1 0 0 0,1 1 0 0 0,0 0 0 0 0,1 0 0 0 0,0 0 0 0 0,1 0 0 0 0,0 0 0 0 0,1 0 0 0 0,-1 0 0 0 0,1 0 0 0 0,0 0 0 0 0,-1 0 0 0 0,1 0 0 0 0,-1 0 0 0 0,1 0 0 0 0,-1 0 0 0 0,0 0 0 0 0,1 0 0 0 0,-1 0 0 0 0,1 0 0 0 0,-1 0 0 0 0,0 0 0 0 0,1 0 0 0 0,-1 0 0 0 0,1 0 0 0 0,-1 0 0 0 0,1 0 0 0 0,-1 0 0 0 0,0 0 0 0 0,1 0 0 0 0,-1 0 0 0 0,3 0 0 0 0,2 0 0 0 0,-1 0 0 0 0,-1 0 0 0 0,-1 0 0 0 0,0 0 0 0 0,-1 0 0 0 0,0 0 0 0 0,-1 0 0 0 0,0 0 0 0 0,1 0 0 0 0,-1 0 0 0 0,0 0 0 0 0,1 0 0 0 0,-1 0 0 0 0,-2 3 0 0 0,-5 4 0 0 0,1 0 0 0 0,-3 2 0 0 0,-2 2 0 0 0,-2 3 0 0 0,1 1 0 0 0,3 0 0 0 0,1 2 0 0 0,-2 0 0 0 0,1-3 0 0 0,0-1 0 0 0,0 0 0 0 0,1 1 0 0 0,0-2 0 0 0,0-1 0 0 0,-2 0 0 0 0,-2-1 0 0 0,0-2 0 0 0,0-3 0 0 0,0 2 0 0 0,-1 1 0 0 0,2 0 0 0 0,0 1 0 0 0,-1 2 0 0 0,0 2 0 0 0,-3 0 0 0 0,1-1 0 0 0,-2-1 0 0 0,0-1 0 0 0,3 1 0 0 0,0 1 0 0 0,3 1 0 0 0,4 2 0 0 0,2 0 0 0 0,-1 2 0 0 0,1-1 0 0 0,-1-2 0 0 0,0-4 0 0 0,0-1 0 0 0,2 2 0 0 0,1 0 0 0 0,0 0 0 0 0,2 0 0 0 0,0-2 0 0 0,1 0 0 0 0,-1 2 0 0 0,1 2 0 0 0,0 1 0 0 0,-2-2 0 0 0,-2-2 0 0 0,0-1 0 0 0,0-2 0 0 0,1 1 0 0 0,1 0 0 0 0,0-3 0 0 0,1-2 0 0 0,1 0 0 0 0,-1-2 0 0 0,1 2 0 0 0,-4 0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3641 2349 16383 0 0,'0'0'0'0'0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3641 2349 16383 0 0,'0'0'0'0'0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3641 2349 16383 0 0,'0'0'0'0'0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3641 2349 16383 0 0,'0'0'0'0'0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3641 2349 16383 0 0,'0'0'0'0'0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3641 2349 16383 0 0,'0'0'0'0'0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3641 2349 16383 0 0,'0'0'0'0'0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3641 2349 16383 0 0,'0'0'0'0'0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9010 2515 16383 0 0,'0'0'0'0'0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12169 5726 16383 0 0,'0'2'0'0'0,"3"4"0"0"0,0 4 0 0 0,3 1 0 0 0,3 3 0 0 0,-1 1 0 0 0,-1 1 0 0 0,-1 0 0 0 0,-1-3 0 0 0,1-1 0 0 0,-2 0 0 0 0,1 1 0 0 0,3 1 0 0 0,2 0 0 0 0,2 0 0 0 0,-1 1 0 0 0,0 0 0 0 0,-1 0 0 0 0,-1 1 0 0 0,2-1 0 0 0,-2 0 0 0 0,-2 0 0 0 0,-2 1 0 0 0,-3-2 0 0 0,0-2 0 0 0,-1-3 0 0 0,2-3 0 0 0,3 0 0 0 0,2 2 0 0 0,1 2 0 0 0,1-1 0 0 0,1 1 0 0 0,-1 1 0 0 0,0 1 0 0 0,1 2 0 0 0,2 0 0 0 0,0 1 0 0 0,2 0 0 0 0,-1 1 0 0 0,2-1 0 0 0,-1 1 0 0 0,-2-1 0 0 0,-4 0 0 0 0,-3 0 0 0 0,0-2 0 0 0,-1-1 0 0 0,1-3 0 0 0,1-2 0 0 0,0-3 0 0 0,3-2 0 0 0,-2 1 0 0 0,-2 2 0 0 0,-1 0 0 0 0,0 1 0 0 0,0 1 0 0 0,1-1 0 0 0,3-1 0 0 0,2-1 0 0 0,0-2 0 0 0,0-1 0 0 0,1 0 0 0 0,-1-1 0 0 0,-1-1 0 0 0,-2 4 0 0 0,1 0 0 0 0,0 0 0 0 0,2-1 0 0 0,0 2 0 0 0,0 0 0 0 0,0 0 0 0 0,2-1 0 0 0,-3 2 0 0 0,1-1 0 0 0,0 0 0 0 0,1-1 0 0 0,2-1 0 0 0,0-1 0 0 0,0 0 0 0 0,2-1 0 0 0,-1 0 0 0 0,-1 0 0 0 0,-2-1 0 0 0,-1 1 0 0 0,-2 0 0 0 0,1 0 0 0 0,-1 0 0 0 0,0 0 0 0 0,1 0 0 0 0,0 0 0 0 0,0 0 0 0 0,-1 0 0 0 0,-1 0 0 0 0,1 0 0 0 0,2 0 0 0 0,2 0 0 0 0,0 0 0 0 0,1 0 0 0 0,1 0 0 0 0,1 0 0 0 0,-1 0 0 0 0,0 0 0 0 0,1 0 0 0 0,-1 0 0 0 0,1 0 0 0 0,-1 0 0 0 0,0 0 0 0 0,0 0 0 0 0,3 0 0 0 0,6 0 0 0 0,4 0 0 0 0,1 0 0 0 0,-3 0 0 0 0,-4-3 0 0 0,1-3 0 0 0,-1 0 0 0 0,-3-3 0 0 0,-1 1 0 0 0,-1 2 0 0 0,-2 1 0 0 0,1 3 0 0 0,-1 0 0 0 0,-1 2 0 0 0,1-3 0 0 0,0 0 0 0 0,0 0 0 0 0,0 1 0 0 0,0 0 0 0 0,0 1 0 0 0,1 1 0 0 0,-1 0 0 0 0,0 0 0 0 0,0 0 0 0 0,0 0 0 0 0,0 0 0 0 0,1 0 0 0 0,-1 0 0 0 0,-3 3 0 0 0,0 3 0 0 0,-3 3 0 0 0,0 3 0 0 0,1 2 0 0 0,2 1 0 0 0,-2 0 0 0 0,-1 0 0 0 0,-1-2 0 0 0,1-4 0 0 0,-1 1 0 0 0,-1-2 0 0 0,0 0 0 0 0,-1 1 0 0 0,1 0 0 0 0,1-1 0 0 0,0 2 0 0 0,-1 2 0 0 0,0 4 0 0 0,2 4 0 0 0,1 1 0 0 0,3 3 0 0 0,1 2 0 0 0,-2-1 0 0 0,-3-2 0 0 0,-3-2 0 0 0,0-2 0 0 0,0-2 0 0 0,-3-2 0 0 0,0 1 0 0 0,1-2 0 0 0,0 1 0 0 0,-1 0 0 0 0,2-3 0 0 0,0-1 0 0 0,-1 1 0 0 0,2 1 0 0 0,2 0 0 0 0,0 1 0 0 0,0 0 0 0 0,0 1 0 0 0,1 1 0 0 0,1-4 0 0 0,0 0 0 0 0,-3 0 0 0 0,-2 1 0 0 0,0-2 0 0 0,3-3 0 0 0,0-3 0 0 0,1-2 0 0 0,1 1 0 0 0,2 0 0 0 0,0-1 0 0 0,2 1 0 0 0,1 1 0 0 0,0-1 0 0 0,1-1 0 0 0,-1-1 0 0 0,1-1 0 0 0,-1-1 0 0 0,0 0 0 0 0,0 3 0 0 0,-1 0 0 0 0,-1 0 0 0 0,-2 0 0 0 0,2-2 0 0 0,-1 0 0 0 0,2 0 0 0 0,3-1 0 0 0,1 0 0 0 0,0 0 0 0 0,3 0 0 0 0,-1 0 0 0 0,0 0 0 0 0,-1 0 0 0 0,-2 0 0 0 0,-1 0 0 0 0,0 0 0 0 0,-1 0 0 0 0,-1 0 0 0 0,-2 0 0 0 0,-2 0 0 0 0,-1 0 0 0 0,1 0 0 0 0,0 0 0 0 0,2 0 0 0 0,4 0 0 0 0,2 0 0 0 0,2 0 0 0 0,4 0 0 0 0,3 0 0 0 0,1 0 0 0 0,5 0 0 0 0,1 0 0 0 0,1 0 0 0 0,-2 0 0 0 0,0 0 0 0 0,-3 0 0 0 0,-5 0 0 0 0,-3 0 0 0 0,-4 0 0 0 0,-2 0 0 0 0,0 0 0 0 0,-2 0 0 0 0,1 0 0 0 0,-1 0 0 0 0,1 0 0 0 0,-1 0 0 0 0,1 0 0 0 0,0 0 0 0 0,0 0 0 0 0,3 0 0 0 0,1 0 0 0 0,2 0 0 0 0,0 0 0 0 0,-1 0 0 0 0,2 0 0 0 0,-1 0 0 0 0,-1 0 0 0 0,-2 0 0 0 0,-1 0 0 0 0,-1 0 0 0 0,0 0 0 0 0,-1 0 0 0 0,0 0 0 0 0,0 0 0 0 0,0 0 0 0 0,0 0 0 0 0,0 2 0 0 0,0 4 0 0 0,0 3 0 0 0,0 3 0 0 0,0 2 0 0 0,-2 1 0 0 0,-1 1 0 0 0,-1-1 0 0 0,2 1 0 0 0,-2 0 0 0 0,-1 0 0 0 0,-1-1 0 0 0,0 0 0 0 0,1 1 0 0 0,-1-1 0 0 0,0 0 0 0 0,-1-1 0 0 0,-2-2 0 0 0,-2 0 0 0 0,-2 0 0 0 0,-1 1 0 0 0,0 0 0 0 0,-2 2 0 0 0,1-1 0 0 0,0 1 0 0 0,-1 0 0 0 0,1 1 0 0 0,0-1 0 0 0,0 0 0 0 0,0 1 0 0 0,0-1 0 0 0,0 0 0 0 0,0 0 0 0 0,0-1 0 0 0,0-2 0 0 0,0-1 0 0 0,0-2 0 0 0,0 1 0 0 0,2 0 0 0 0,2 2 0 0 0,2 1 0 0 0,0 2 0 0 0,1 2 0 0 0,3 4 0 0 0,-1 1 0 0 0,-1 2 0 0 0,-3-1 0 0 0,1-1 0 0 0,-1-2 0 0 0,1-2 0 0 0,1-4 0 0 0,1-5 0 0 0,2-3 0 0 0,1-3 0 0 0,1-2 0 0 0,2-1 0 0 0,1-1 0 0 0,0 1 0 0 0,0-1 0 0 0,1 0 0 0 0,-1 1 0 0 0,1-1 0 0 0,-1 1 0 0 0,0 0 0 0 0,1 0 0 0 0,-1 0 0 0 0,0 0 0 0 0,0 0 0 0 0,0 0 0 0 0,0 0 0 0 0,0 0 0 0 0,1 0 0 0 0,-1 0 0 0 0,0 0 0 0 0,0 0 0 0 0,0 0 0 0 0,0 0 0 0 0,1 0 0 0 0,-1 0 0 0 0,0 0 0 0 0,0 0 0 0 0,0 0 0 0 0,0 0 0 0 0,0 0 0 0 0,1 0 0 0 0,-3 0 0 0 0,0 0 0 0 0,-2 0 0 0 0,2 0 0 0 0,0 0 0 0 0,0 0 0 0 0,1 0 0 0 0,1 0 0 0 0,0 0 0 0 0,0 0 0 0 0,1 0 0 0 0,-1 0 0 0 0,6-2 0 0 0,7-2 0 0 0,7-2 0 0 0,4-1 0 0 0,-1 2 0 0 0,-1-2 0 0 0,-2 1 0 0 0,-2 1 0 0 0,-4 2 0 0 0,-4 1 0 0 0,-3 1 0 0 0,-4 1 0 0 0,-2 0 0 0 0,-1 0 0 0 0,0 0 0 0 0,-1 1 0 0 0,0-1 0 0 0,1 0 0 0 0,-1 0 0 0 0,1 0 0 0 0,0 0 0 0 0,0 0 0 0 0,1 0 0 0 0,-1 0 0 0 0,0 0 0 0 0,0 0 0 0 0,0 0 0 0 0,1 0 0 0 0,-1 0 0 0 0,0 0 0 0 0,0 0 0 0 0,0 0 0 0 0,0 0 0 0 0,0 0 0 0 0,1 0 0 0 0,-1 0 0 0 0,0 0 0 0 0,0 0 0 0 0,0 0 0 0 0,0 0 0 0 0,1 0 0 0 0,-1 0 0 0 0,0 0 0 0 0,0 0 0 0 0,0 0 0 0 0,0 0 0 0 0,1 0 0 0 0,-1 0 0 0 0,0 5 0 0 0,-3 5 0 0 0,0 5 0 0 0,-3 5 0 0 0,1 5 0 0 0,-3 1 0 0 0,-2-2 0 0 0,-1-3 0 0 0,-2-1 0 0 0,-2-3 0 0 0,3 0 0 0 0,0 1 0 0 0,0 0 0 0 0,-1 0 0 0 0,0 2 0 0 0,-1 0 0 0 0,-1-1 0 0 0,0 0 0 0 0,0-2 0 0 0,0-1 0 0 0,0 0 0 0 0,0-1 0 0 0,0 0 0 0 0,0 0 0 0 0,0 0 0 0 0,0 0 0 0 0,0 0 0 0 0,0 0 0 0 0,0 0 0 0 0,0 0 0 0 0,0 0 0 0 0,0 1 0 0 0,0-1 0 0 0,0 0 0 0 0,0 0 0 0 0,0-2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9775 6649 16383 0 0,'0'-3'0'0'0,"-2"-1"0"0"0,-5-2 0 0 0,-3-3 0 0 0,-2-2 0 0 0,1 0 0 0 0,0 0 0 0 0,0 1 0 0 0,0 0 0 0 0,-1 0 0 0 0,-2 3 0 0 0,0 0 0 0 0,1 0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15572 10423 16383 0 0,'0'5'0'0'0,"0"7"0"0"0,0 6 0 0 0,0 6 0 0 0,3 1 0 0 0,3-1 0 0 0,3-2 0 0 0,3-2 0 0 0,1-3 0 0 0,0 2 0 0 0,-1 0 0 0 0,1 0 0 0 0,0-2 0 0 0,1 2 0 0 0,0 1 0 0 0,1-2 0 0 0,0 0 0 0 0,3-1 0 0 0,0-1 0 0 0,1 0 0 0 0,-1-1 0 0 0,-1 0 0 0 0,-1-2 0 0 0,0-4 0 0 0,2-1 0 0 0,1-1 0 0 0,2-3 0 0 0,2-1 0 0 0,3-2 0 0 0,2 0 0 0 0,2-1 0 0 0,0-1 0 0 0,1 1 0 0 0,-3 0 0 0 0,-3-1 0 0 0,-1 1 0 0 0,-2 0 0 0 0,-2 0 0 0 0,-2 0 0 0 0,-1 0 0 0 0,-1 0 0 0 0,-3 0 0 0 0,-1 0 0 0 0,-2 0 0 0 0,-1 0 0 0 0,0 0 0 0 0,2 0 0 0 0,1 0 0 0 0,1 0 0 0 0,1 0 0 0 0,1 0 0 0 0,3 0 0 0 0,0 0 0 0 0,1 0 0 0 0,2 0 0 0 0,-1 0 0 0 0,0 0 0 0 0,-1 0 0 0 0,-2 0 0 0 0,-1 0 0 0 0,0 0 0 0 0,-1-2 0 0 0,0-4 0 0 0,0-4 0 0 0,0-2 0 0 0,0-1 0 0 0,0-2 0 0 0,0-1 0 0 0,0 0 0 0 0,-2 0 0 0 0,-2 1 0 0 0,-1-1 0 0 0,-4 2 0 0 0,-2 2 0 0 0,1 0 0 0 0,2 0 0 0 0,2-1 0 0 0,2-1 0 0 0,3 0 0 0 0,0-1 0 0 0,1 0 0 0 0,1 0 0 0 0,-1 0 0 0 0,1-1 0 0 0,0 1 0 0 0,-4 0 0 0 0,-2 0 0 0 0,-4-1 0 0 0,-3 1 0 0 0,1 0 0 0 0,0 0 0 0 0,-2 0 0 0 0,0 0 0 0 0,0-1 0 0 0,1 1 0 0 0,0 0 0 0 0,1 0 0 0 0,-2 0 0 0 0,2 0 0 0 0,3 0 0 0 0,3-1 0 0 0,0 1 0 0 0,0 0 0 0 0,1 0 0 0 0,2 0 0 0 0,-2 0 0 0 0,1-1 0 0 0,-1 4 0 0 0,2 3 0 0 0,0 0 0 0 0,2 3 0 0 0,-1-2 0 0 0,2-1 0 0 0,1-1 0 0 0,5 0 0 0 0,0 2 0 0 0,2 3 0 0 0,-1 2 0 0 0,1 1 0 0 0,-1 1 0 0 0,-2 1 0 0 0,-2 1 0 0 0,1-1 0 0 0,0 1 0 0 0,1-1 0 0 0,1 0 0 0 0,-3 0 0 0 0,3 0 0 0 0,1 0 0 0 0,0 0 0 0 0,1 0 0 0 0,-1 0 0 0 0,-2 0 0 0 0,-1 0 0 0 0,-3 0 0 0 0,0 0 0 0 0,-2 0 0 0 0,0 3 0 0 0,0 3 0 0 0,0 3 0 0 0,0 3 0 0 0,0 2 0 0 0,0 1 0 0 0,0 0 0 0 0,0 1 0 0 0,-3 0 0 0 0,0 0 0 0 0,-3-1 0 0 0,0 1 0 0 0,-1-1 0 0 0,0 0 0 0 0,-1 0 0 0 0,0 1 0 0 0,0-1 0 0 0,-2 0 0 0 0,-1 0 0 0 0,1 0 0 0 0,-1 0 0 0 0,0 0 0 0 0,1 1 0 0 0,0-1 0 0 0,1 0 0 0 0,1 0 0 0 0,0 0 0 0 0,3 0 0 0 0,2 1 0 0 0,1 1 0 0 0,1 4 0 0 0,1 1 0 0 0,0 2 0 0 0,1 2 0 0 0,-1-2 0 0 0,4-1 0 0 0,-1-2 0 0 0,4-3 0 0 0,-1-1 0 0 0,-1-1 0 0 0,2-1 0 0 0,-1-3 0 0 0,1-3 0 0 0,3-4 0 0 0,1-2 0 0 0,-3-2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7706 2118 16383 0 0,'0'0'0'0'0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13190 4468 16383 0 0,'2'3'0'0'0,"4"0"0"0"0,3 3 0 0 0,3 3 0 0 0,1 1 0 0 0,-1 0 0 0 0,0 1 0 0 0,1 1 0 0 0,0 1 0 0 0,2 1 0 0 0,-3 1 0 0 0,-1 0 0 0 0,1 1 0 0 0,1-1 0 0 0,0 0 0 0 0,1 1 0 0 0,1-1 0 0 0,0 0 0 0 0,0 1 0 0 0,0-1 0 0 0,1 0 0 0 0,-1 0 0 0 0,0 0 0 0 0,1 0 0 0 0,-1 0 0 0 0,0 1 0 0 0,0-1 0 0 0,0 0 0 0 0,-2 0 0 0 0,-1 0 0 0 0,-1 0 0 0 0,2-2 0 0 0,-2-1 0 0 0,-1-3 0 0 0,2-2 0 0 0,0-1 0 0 0,1 0 0 0 0,1 0 0 0 0,1 0 0 0 0,0 2 0 0 0,0-2 0 0 0,1-1 0 0 0,-1-1 0 0 0,0 1 0 0 0,3-1 0 0 0,3 0 0 0 0,1-1 0 0 0,2-2 0 0 0,-1 0 0 0 0,-2-1 0 0 0,-1 0 0 0 0,-2 0 0 0 0,-2 0 0 0 0,0 0 0 0 0,2 0 0 0 0,0 0 0 0 0,0 0 0 0 0,0 0 0 0 0,-2 0 0 0 0,1 0 0 0 0,-2 0 0 0 0,1 0 0 0 0,-1 0 0 0 0,0 0 0 0 0,0-3 0 0 0,0-3 0 0 0,0-1 0 0 0,0-1 0 0 0,0-3 0 0 0,0-1 0 0 0,0-2 0 0 0,0 0 0 0 0,1 1 0 0 0,-1 4 0 0 0,0 0 0 0 0,0 2 0 0 0,0-1 0 0 0,0-1 0 0 0,1-2 0 0 0,-1-1 0 0 0,0-2 0 0 0,0-1 0 0 0,0 0 0 0 0,0 0 0 0 0,1 2 0 0 0,-1 1 0 0 0,0 2 0 0 0,0 4 0 0 0,0 1 0 0 0,0 3 0 0 0,0 1 0 0 0,1 1 0 0 0,-1 1 0 0 0,0-1 0 0 0,-1 1 0 0 0,-2-1 0 0 0,0 1 0 0 0,0-1 0 0 0,1 0 0 0 0,1 0 0 0 0,0-3 0 0 0,0-3 0 0 0,4-3 0 0 0,1 0 0 0 0,-1 1 0 0 0,0 2 0 0 0,-1 3 0 0 0,0 1 0 0 0,-1 1 0 0 0,-1 1 0 0 0,-1 0 0 0 0,-2 0 0 0 0,0 1 0 0 0,0-1 0 0 0,-1 0 0 0 0,0 0 0 0 0,0 0 0 0 0,0 1 0 0 0,2-1 0 0 0,1 0 0 0 0,0 0 0 0 0,1-1 0 0 0,0 1 0 0 0,1 0 0 0 0,-1 0 0 0 0,0 0 0 0 0,1 0 0 0 0,-1 0 0 0 0,0 0 0 0 0,0 0 0 0 0,0 0 0 0 0,1 0 0 0 0,-1 0 0 0 0,0 0 0 0 0,0 0 0 0 0,0 0 0 0 0,0 0 0 0 0,1 0 0 0 0,-1 0 0 0 0,0 0 0 0 0,0 0 0 0 0,0 0 0 0 0,0 0 0 0 0,0 3 0 0 0,1 0 0 0 0,-1 3 0 0 0,0 0 0 0 0,0 2 0 0 0,0 2 0 0 0,0-1 0 0 0,1 1 0 0 0,-1 1 0 0 0,0 2 0 0 0,0 0 0 0 0,0 1 0 0 0,0 1 0 0 0,0 1 0 0 0,1-1 0 0 0,-1 0 0 0 0,0 1 0 0 0,0-1 0 0 0,0 0 0 0 0,-2 1 0 0 0,-1-1 0 0 0,-1 0 0 0 0,2 0 0 0 0,-2 0 0 0 0,-1 0 0 0 0,2 1 0 0 0,-3-1 0 0 0,1 0 0 0 0,-2 0 0 0 0,1-2 0 0 0,-2-2 0 0 0,1-1 0 0 0,2-1 0 0 0,1-2 0 0 0,2 1 0 0 0,1 2 0 0 0,1-2 0 0 0,0 1 0 0 0,0-1 0 0 0,1-2 0 0 0,-1 1 0 0 0,1-1 0 0 0,-1-2 0 0 0,0-1 0 0 0,1-1 0 0 0,-1-1 0 0 0,0-1 0 0 0,0 2 0 0 0,3 1 0 0 0,3 0 0 0 0,3 0 0 0 0,3-2 0 0 0,5 0 0 0 0,2 0 0 0 0,0-1 0 0 0,2 0 0 0 0,1 0 0 0 0,-1 0 0 0 0,-2 0 0 0 0,-2 0 0 0 0,-2 0 0 0 0,-6 0 0 0 0,-2 0 0 0 0,-4 0 0 0 0,-2 0 0 0 0,-1 0 0 0 0,0 0 0 0 0,-1 0 0 0 0,0 0 0 0 0,1 0 0 0 0,0 0 0 0 0,0 0 0 0 0,0 0 0 0 0,0 0 0 0 0,0 0 0 0 0,3 0 0 0 0,3-3 0 0 0,3-3 0 0 0,3-6 0 0 0,2-6 0 0 0,1-5 0 0 0,1-4 0 0 0,-2-2 0 0 0,-4 1 0 0 0,-4 2 0 0 0,-2 4 0 0 0,-2 3 0 0 0,-2 1 0 0 0,0 2 0 0 0,0 4 0 0 0,-4 1 0 0 0,-1 1 0 0 0,-1 1 0 0 0,0-1 0 0 0,1 0 0 0 0,-1-2 0 0 0,1 1 0 0 0,-2 0 0 0 0,0-1 0 0 0,2 0 0 0 0,2-2 0 0 0,0 3 0 0 0,-1 2 0 0 0,0 3 0 0 0,0 3 0 0 0,-1 1 0 0 0,1 2 0 0 0,0 0 0 0 0,-1-2 0 0 0,1-1 0 0 0,0 0 0 0 0,1 1 0 0 0,1-2 0 0 0,2-1 0 0 0,-1 2 0 0 0,1 0 0 0 0,1 1 0 0 0,-1 1 0 0 0,1 0 0 0 0,-1 1 0 0 0,0 0 0 0 0,0 0 0 0 0,1 1 0 0 0,-1-1 0 0 0,0 0 0 0 0,0 0 0 0 0,0 0 0 0 0,0 0 0 0 0,1 0 0 0 0,-1 0 0 0 0,0 0 0 0 0,-1 0 0 0 0,-2 0 0 0 0,0 0 0 0 0,0 0 0 0 0,1 0 0 0 0,0 0 0 0 0,2 0 0 0 0,-1 0 0 0 0,1 0 0 0 0,1 0 0 0 0,-1 0 0 0 0,0 0 0 0 0,0 0 0 0 0,1 0 0 0 0,-1 0 0 0 0,0 0 0 0 0,-2 3 0 0 0,-2 3 0 0 0,1 3 0 0 0,1 3 0 0 0,0 2 0 0 0,1 1 0 0 0,1 0 0 0 0,0 1 0 0 0,0 0 0 0 0,0-1 0 0 0,0 1 0 0 0,-2-1 0 0 0,-4 1 0 0 0,0-1 0 0 0,0 0 0 0 0,2 0 0 0 0,1 0 0 0 0,1 1 0 0 0,2-1 0 0 0,0 0 0 0 0,0 0 0 0 0,0 0 0 0 0,1 0 0 0 0,-4 0 0 0 0,0-2 0 0 0,0-4 0 0 0,-2 0 0 0 0,0-3 0 0 0,-2 1 0 0 0,1 0 0 0 0,1 0 0 0 0,-2 2 0 0 0,2 0 0 0 0,0-2 0 0 0,1-3 0 0 0,-1-1 0 0 0,1 1 0 0 0,1 0 0 0 0,0-1 0 0 0,-1 0 0 0 0,0-2 0 0 0,-2 3 0 0 0,1-1 0 0 0,0 1 0 0 0,2-2 0 0 0,1 0 0 0 0,1-1 0 0 0,1-1 0 0 0,-1 0 0 0 0,-2 0 0 0 0,0 0 0 0 0,1 0 0 0 0,0 3 0 0 0,1 0 0 0 0,0 0 0 0 0,1 0 0 0 0,0-1 0 0 0,0-1 0 0 0,0-1 0 0 0,1 1 0 0 0,-2-1 0 0 0,-2-1 0 0 0,0 1 0 0 0,0 0 0 0 0,1 0 0 0 0,0 0 0 0 0,4 0 0 0 0,4 0 0 0 0,3 0 0 0 0,1 0 0 0 0,-2 0 0 0 0,-2 0 0 0 0,-2 0 0 0 0,-2 0 0 0 0,-1 0 0 0 0,-3 0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16704 7860 16383 0 0,'2'5'0'0'0,"4"5"0"0"0,3 2 0 0 0,3 3 0 0 0,2 0 0 0 0,1 1 0 0 0,1 1 0 0 0,-1-1 0 0 0,1 0 0 0 0,-3-1 0 0 0,0 1 0 0 0,-1-1 0 0 0,0 0 0 0 0,2 0 0 0 0,-2-1 0 0 0,0-2 0 0 0,0-3 0 0 0,0 0 0 0 0,1 1 0 0 0,0 1 0 0 0,2 1 0 0 0,0 2 0 0 0,-2-1 0 0 0,0-1 0 0 0,-1-3 0 0 0,0 0 0 0 0,1-2 0 0 0,1-1 0 0 0,0-3 0 0 0,1-1 0 0 0,0-2 0 0 0,0 0 0 0 0,0 0 0 0 0,1 0 0 0 0,-1-1 0 0 0,0 1 0 0 0,0 0 0 0 0,1 0 0 0 0,-1 0 0 0 0,0 0 0 0 0,0 0 0 0 0,-1 0 0 0 0,-2 0 0 0 0,0 0 0 0 0,0 0 0 0 0,1 0 0 0 0,1 0 0 0 0,0 0 0 0 0,1 0 0 0 0,0 0 0 0 0,0 0 0 0 0,0 0 0 0 0,1 0 0 0 0,-1 0 0 0 0,-2-3 0 0 0,-4-3 0 0 0,-3-3 0 0 0,-3-3 0 0 0,1-2 0 0 0,0-1 0 0 0,1 0 0 0 0,0-1 0 0 0,0 0 0 0 0,-2 0 0 0 0,-1 1 0 0 0,-1-1 0 0 0,2 4 0 0 0,1 0 0 0 0,-1 0 0 0 0,-1-1 0 0 0,0 0 0 0 0,2-1 0 0 0,-1 0 0 0 0,3 1 0 0 0,3 4 0 0 0,1 3 0 0 0,0 3 0 0 0,1 1 0 0 0,1-1 0 0 0,1 0 0 0 0,1-2 0 0 0,1-3 0 0 0,0 0 0 0 0,0 1 0 0 0,1 0 0 0 0,-1 0 0 0 0,0 2 0 0 0,1 2 0 0 0,-1 1 0 0 0,0 1 0 0 0,0 1 0 0 0,1 0 0 0 0,-1 0 0 0 0,0 0 0 0 0,0 1 0 0 0,0-1 0 0 0,0 0 0 0 0,0 0 0 0 0,1 0 0 0 0,-1 0 0 0 0,0 0 0 0 0,0 0 0 0 0,0 0 0 0 0,0 0 0 0 0,1 0 0 0 0,-1 0 0 0 0,0 0 0 0 0,0 0 0 0 0,-2 0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7576 7702 16383 0 0,'32'0'0'0'0,"42"0"0"0"0,39 0 0 0 0,23 0 0 0 0,2 0 0 0 0,-14 0 0 0 0,-23 0 0 0 0,-24 0 0 0 0,-20 0 0 0 0,-14 0 0 0 0,-9 0 0 0 0,-3 0 0 0 0,1 0 0 0 0,9 0 0 0 0,12 0 0 0 0,19 0 0 0 0,11 0 0 0 0,5 0 0 0 0,-4 0 0 0 0,-8 0 0 0 0,-10 0 0 0 0,-8 0 0 0 0,-6 0 0 0 0,-4 0 0 0 0,-5 0 0 0 0,-1 0 0 0 0,-1 3 0 0 0,2 4 0 0 0,2 2 0 0 0,-2 4 0 0 0,0 2 0 0 0,1 0 0 0 0,1-1 0 0 0,1-1 0 0 0,1-2 0 0 0,6-3 0 0 0,3-1 0 0 0,5-1 0 0 0,7 3 0 0 0,14-2 0 0 0,24 0 0 0 0,16-3 0 0 0,10 3 0 0 0,4 0 0 0 0,-7 0 0 0 0,-12-3 0 0 0,-18 2 0 0 0,-17-1 0 0 0,-14 2 0 0 0,-5 3 0 0 0,2 4 0 0 0,4 3 0 0 0,4 2 0 0 0,5 1 0 0 0,3 1 0 0 0,2-3 0 0 0,2-4 0 0 0,-7-3 0 0 0,-8-2 0 0 0,-8-3 0 0 0,-7-3 0 0 0,2-1 0 0 0,4-2 0 0 0,7 0 0 0 0,23-1 0 0 0,18 1 0 0 0,13-1 0 0 0,-1 1 0 0 0,-7-1 0 0 0,-15 1 0 0 0,-16 0 0 0 0,-15 0 0 0 0,-10 0 0 0 0,-8 0 0 0 0,-4 0 0 0 0,-2 0 0 0 0,5 0 0 0 0,2 0 0 0 0,6 0 0 0 0,2 0 0 0 0,4 0 0 0 0,5 0 0 0 0,0 0 0 0 0,2 0 0 0 0,3 0 0 0 0,3 0 0 0 0,11 0 0 0 0,21 0 0 0 0,15 0 0 0 0,8 0 0 0 0,3 0 0 0 0,-6 0 0 0 0,-12 0 0 0 0,-10 0 0 0 0,-11 0 0 0 0,-6 0 0 0 0,3 0 0 0 0,7 0 0 0 0,20 0 0 0 0,10 0 0 0 0,-2 0 0 0 0,-9 0 0 0 0,-10 0 0 0 0,-16 0 0 0 0,-16 0 0 0 0,-6 0 0 0 0,-8 0 0 0 0,1 0 0 0 0,10 0 0 0 0,25 0 0 0 0,27 0 0 0 0,23 0 0 0 0,10 0 0 0 0,-9 0 0 0 0,-22 0 0 0 0,-24 0 0 0 0,-20 7 0 0 0,-17 4 0 0 0,-4 4 0 0 0,2 4 0 0 0,3 1 0 0 0,6 2 0 0 0,4-4 0 0 0,-3-4 0 0 0,-6-5 0 0 0,-8-4 0 0 0,-5-2 0 0 0,-7-3 0 0 0,-6 0 0 0 0,-6-1 0 0 0,-4 0 0 0 0,-1 0 0 0 0,-4 0 0 0 0,-4 1 0 0 0,-4 0 0 0 0,-1 0 0 0 0,-3 0 0 0 0,0 0 0 0 0,0 0 0 0 0,-1 0 0 0 0,1 0 0 0 0,-1 0 0 0 0,4 0 0 0 0,3 0 0 0 0,3 0 0 0 0,3 0 0 0 0,2 0 0 0 0,1 0 0 0 0,1 0 0 0 0,0 0 0 0 0,-3 0 0 0 0,-3 0 0 0 0,-1 0 0 0 0,-2 0 0 0 0,1 0 0 0 0,1 0 0 0 0,-1 0 0 0 0,1 0 0 0 0,2 2 0 0 0,1 2 0 0 0,4-1 0 0 0,6 3 0 0 0,3-1 0 0 0,4 0 0 0 0,1-2 0 0 0,2-1 0 0 0,0 0 0 0 0,0-2 0 0 0,4 0 0 0 0,-1 0 0 0 0,-1 0 0 0 0,-4 0 0 0 0,-4 2 0 0 0,-5 1 0 0 0,-2 1 0 0 0,-3-2 0 0 0,-1 0 0 0 0,-2-1 0 0 0,-5 0 0 0 0,-3-1 0 0 0,1 0 0 0 0,1 2 0 0 0,2 2 0 0 0,3 1 0 0 0,1 4 0 0 0,1 2 0 0 0,1 2 0 0 0,1 1 0 0 0,0 2 0 0 0,-1-1 0 0 0,1 1 0 0 0,0 0 0 0 0,-1-1 0 0 0,-2 1 0 0 0,-4-1 0 0 0,-3 0 0 0 0,-2-2 0 0 0,-3-1 0 0 0,0-3 0 0 0,-2-3 0 0 0,0-2 0 0 0,-3-2 0 0 0,0 2 0 0 0,1 2 0 0 0,1 0 0 0 0,0-1 0 0 0,2-1 0 0 0,-1-1 0 0 0,1 1 0 0 0,-2 1 0 0 0,-4 2 0 0 0,-3-1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15766 8173 16383 0 0,'-3'5'0'0'0,"0"4"0"0"0,-3 6 0 0 0,0 3 0 0 0,1 1 0 0 0,1 0 0 0 0,1-1 0 0 0,2-1 0 0 0,0 0 0 0 0,1-2 0 0 0,0 1 0 0 0,1-1 0 0 0,-1 0 0 0 0,0 0 0 0 0,0 0 0 0 0,0 0 0 0 0,0 0 0 0 0,-2 0 0 0 0,-1 0 0 0 0,-1 1 0 0 0,2-1 0 0 0,0 0 0 0 0,1 0 0 0 0,0 0 0 0 0,1 0 0 0 0,0 0 0 0 0,0 1 0 0 0,-3-1 0 0 0,0 0 0 0 0,-3 3 0 0 0,-2 3 0 0 0,-3 3 0 0 0,-2 1 0 0 0,1-2 0 0 0,3-2 0 0 0,2-3 0 0 0,4 0 0 0 0,6-5 0 0 0,8-4 0 0 0,5-3 0 0 0,3-3 0 0 0,-1-2 0 0 0,1-1 0 0 0,-1-1 0 0 0,-1 0 0 0 0,-1 0 0 0 0,-3-2 0 0 0,-1-3 0 0 0,0-4 0 0 0,0-2 0 0 0,1-4 0 0 0,1-3 0 0 0,0 1 0 0 0,1-1 0 0 0,0 2 0 0 0,1 0 0 0 0,-1 1 0 0 0,0 0 0 0 0,1 1 0 0 0,-1-1 0 0 0,0 4 0 0 0,0 0 0 0 0,0 1 0 0 0,1-2 0 0 0,-1 0 0 0 0,0-1 0 0 0,0 0 0 0 0,0-1 0 0 0,0 0 0 0 0,0-1 0 0 0,-2 1 0 0 0,-4 0 0 0 0,-3-1 0 0 0,-3 1 0 0 0,-4 0 0 0 0,-7 0 0 0 0,-5 0 0 0 0,-6-1 0 0 0,-1 4 0 0 0,-1 3 0 0 0,1 0 0 0 0,2 0 0 0 0,0 1 0 0 0,5-1 0 0 0,3-1 0 0 0,1 1 0 0 0,0-1 0 0 0,1 0 0 0 0,0-2 0 0 0,1-2 0 0 0,-2 0 0 0 0,2-1 0 0 0,-1 0 0 0 0,1 0 0 0 0,2-1 0 0 0,-1 1 0 0 0,0-1 0 0 0,2 1 0 0 0,1 0 0 0 0,-1 2 0 0 0,-3 1 0 0 0,-3 3 0 0 0,-2 3 0 0 0,1-1 0 0 0,0-1 0 0 0,-1 1 0 0 0,-1 1 0 0 0,2 2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16934 5763 16383 0 0,'0'3'0'0'0,"0"3"0"0"0,0 3 0 0 0,0 3 0 0 0,0 2 0 0 0,0 1 0 0 0,0 0 0 0 0,0 1 0 0 0,0 2 0 0 0,0 2 0 0 0,0 1 0 0 0,0 0 0 0 0,0 3 0 0 0,0-2 0 0 0,0 1 0 0 0,0 3 0 0 0,0 1 0 0 0,0 1 0 0 0,0 1 0 0 0,0-1 0 0 0,0-4 0 0 0,0-2 0 0 0,0-4 0 0 0,0-2 0 0 0,0-4 0 0 0,0 0 0 0 0,0 0 0 0 0,0 0 0 0 0,0 1 0 0 0,0 1 0 0 0,0 0 0 0 0,0 1 0 0 0,0 0 0 0 0,0 1 0 0 0,0-1 0 0 0,0-1 0 0 0,0-2 0 0 0,0 0 0 0 0,0 0 0 0 0,0 1 0 0 0,0 1 0 0 0,2-2 0 0 0,4-4 0 0 0,4-2 0 0 0,2-3 0 0 0,1-1 0 0 0,2-2 0 0 0,1 0 0 0 0,0-1 0 0 0,-1 1 0 0 0,1-1 0 0 0,0 1 0 0 0,2 0 0 0 0,0 0 0 0 0,1-1 0 0 0,-1 1 0 0 0,-1 0 0 0 0,-1 0 0 0 0,0 1 0 0 0,-1-1 0 0 0,0 0 0 0 0,0 0 0 0 0,0 0 0 0 0,0 0 0 0 0,0 0 0 0 0,1 0 0 0 0,-1 0 0 0 0,0 0 0 0 0,0 0 0 0 0,0 0 0 0 0,0 0 0 0 0,0 0 0 0 0,1 0 0 0 0,-1 0 0 0 0,0 0 0 0 0,-3-3 0 0 0,-2-3 0 0 0,-5-3 0 0 0,-1-3 0 0 0,-3-5 0 0 0,-1-1 0 0 0,0-1 0 0 0,-1 1 0 0 0,1 0 0 0 0,-1 1 0 0 0,1 1 0 0 0,-1 0 0 0 0,1 1 0 0 0,0 0 0 0 0,0 0 0 0 0,0 0 0 0 0,0 0 0 0 0,0-3 0 0 0,0 0 0 0 0,0-1 0 0 0,0 2 0 0 0,0 0 0 0 0,0 0 0 0 0,0 2 0 0 0,0-1 0 0 0,0 1 0 0 0,0 0 0 0 0,0 0 0 0 0,0 0 0 0 0,0 0 0 0 0,0 0 0 0 0,0 0 0 0 0,0 1 0 0 0,0 2 0 0 0,0 0 0 0 0,0 0 0 0 0,0-1 0 0 0,0-1 0 0 0,0 0 0 0 0,0-1 0 0 0,0 0 0 0 0,0 1 0 0 0,0 2 0 0 0,0 1 0 0 0,0 2 0 0 0,0 1 0 0 0,0 0 0 0 0,0-1 0 0 0,0-1 0 0 0,0-1 0 0 0,0 1 0 0 0,0-1 0 0 0,0-1 0 0 0,0 0 0 0 0,0 1 0 0 0,-2 3 0 0 0,-4 2 0 0 0,-4 2 0 0 0,-1 2 0 0 0,-3 1 0 0 0,-1 1 0 0 0,-1 1 0 0 0,0-1 0 0 0,1 1 0 0 0,-1-1 0 0 0,0 0 0 0 0,1 1 0 0 0,0-1 0 0 0,-3 0 0 0 0,-1 0 0 0 0,-2 0 0 0 0,0 0 0 0 0,-2 0 0 0 0,1 0 0 0 0,1 0 0 0 0,3 0 0 0 0,3 0 0 0 0,4 0 0 0 0,1 0 0 0 0,2 0 0 0 0,0 0 0 0 0,1 0 0 0 0,0 0 0 0 0,-1 0 0 0 0,-2 0 0 0 0,-2 0 0 0 0,1 0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8961 4014 16383 0 0,'9'6'0'0'0,"12"5"0"0"0,6 3 0 0 0,5 2 0 0 0,2 1 0 0 0,0-1 0 0 0,0 1 0 0 0,-4-1 0 0 0,-2 0 0 0 0,-2-3 0 0 0,-4-4 0 0 0,-3 0 0 0 0,-2 0 0 0 0,-1-1 0 0 0,-1 0 0 0 0,0 0 0 0 0,-1-2 0 0 0,1-3 0 0 0,-1-1 0 0 0,1 2 0 0 0,0 0 0 0 0,-2 1 0 0 0,-4 4 0 0 0,-1-1 0 0 0,-1 1 0 0 0,0-1 0 0 0,0 1 0 0 0,0 2 0 0 0,0 1 0 0 0,0-2 0 0 0,0 1 0 0 0,1 1 0 0 0,2 0 0 0 0,1 2 0 0 0,2 0 0 0 0,1 3 0 0 0,1 4 0 0 0,3 4 0 0 0,10 8 0 0 0,15 7 0 0 0,18 10 0 0 0,17 9 0 0 0,11 7 0 0 0,9 6 0 0 0,-3-2 0 0 0,-13-10 0 0 0,-14-8 0 0 0,-18-11 0 0 0,-13-10 0 0 0,-11-8 0 0 0,-7-5 0 0 0,-5-2 0 0 0,-2-3 0 0 0,0 3 0 0 0,1 0 0 0 0,-1 1 0 0 0,2 0 0 0 0,0-1 0 0 0,1 0 0 0 0,0 0 0 0 0,0 2 0 0 0,0 0 0 0 0,1 3 0 0 0,-1 3 0 0 0,0 2 0 0 0,0 2 0 0 0,1 2 0 0 0,1 0 0 0 0,5 1 0 0 0,2 0 0 0 0,3 0 0 0 0,2-1 0 0 0,6 2 0 0 0,6 2 0 0 0,5 0 0 0 0,5 2 0 0 0,5 6 0 0 0,4 6 0 0 0,4 13 0 0 0,6 14 0 0 0,3 12 0 0 0,10 10 0 0 0,1 1 0 0 0,-2-6 0 0 0,-4-7 0 0 0,-5-12 0 0 0,-7-12 0 0 0,-8-13 0 0 0,-10-14 0 0 0,-7-8 0 0 0,-9-7 0 0 0,-4-5 0 0 0,-4 0 0 0 0,-4-2 0 0 0,0 1 0 0 0,-1 0 0 0 0,-1 0 0 0 0,1 2 0 0 0,3-1 0 0 0,3 1 0 0 0,2 1 0 0 0,6 2 0 0 0,13 8 0 0 0,14 2 0 0 0,11 4 0 0 0,11 5 0 0 0,6 4 0 0 0,4 3 0 0 0,-5-4 0 0 0,-12-5 0 0 0,-14-7 0 0 0,-12-3 0 0 0,-6 1 0 0 0,1 3 0 0 0,2 2 0 0 0,8 3 0 0 0,11 5 0 0 0,17-1 0 0 0,10 2 0 0 0,12-2 0 0 0,3-4 0 0 0,-9-5 0 0 0,-12-4 0 0 0,-13-7 0 0 0,-11-3 0 0 0,-8-4 0 0 0,-5-5 0 0 0,-6-3 0 0 0,-5-1 0 0 0,-4 0 0 0 0,-2 1 0 0 0,-2 0 0 0 0,3 1 0 0 0,3 1 0 0 0,10 3 0 0 0,12 3 0 0 0,9 4 0 0 0,10 3 0 0 0,4 2 0 0 0,4 1 0 0 0,2 1 0 0 0,18 2 0 0 0,23 2 0 0 0,24 8 0 0 0,7 2 0 0 0,0 0 0 0 0,-13-2 0 0 0,-23-5 0 0 0,-24-7 0 0 0,-21-8 0 0 0,-19-5 0 0 0,-12-5 0 0 0,-8-3 0 0 0,-6-1 0 0 0,-1-2 0 0 0,0 1 0 0 0,-1 0 0 0 0,-3 0 0 0 0,-3 0 0 0 0,9-7 0 0 0,23-12 0 0 0,25-12 0 0 0,25-17 0 0 0,9-6 0 0 0,1-3 0 0 0,-10 3 0 0 0,-18 5 0 0 0,-18 6 0 0 0,-18 8 0 0 0,-11 7 0 0 0,-11 7 0 0 0,-8 3 0 0 0,-5 4 0 0 0,-3 1 0 0 0,-2 3 0 0 0,2 0 0 0 0,4 3 0 0 0,4 0 0 0 0,3-1 0 0 0,5-2 0 0 0,6-2 0 0 0,5-2 0 0 0,10-1 0 0 0,4-1 0 0 0,1-1 0 0 0,0 0 0 0 0,-3 1 0 0 0,-4 3 0 0 0,-6 1 0 0 0,-3 3 0 0 0,0 0 0 0 0,2 0 0 0 0,-1 1 0 0 0,0-1 0 0 0,1-1 0 0 0,-2 1 0 0 0,-2 2 0 0 0,-2 3 0 0 0,-4 2 0 0 0,2 1 0 0 0,-1 2 0 0 0,0 0 0 0 0,1 0 0 0 0,0 1 0 0 0,2-1 0 0 0,1 1 0 0 0,-2-1 0 0 0,-2 0 0 0 0,-4 0 0 0 0,-1 0 0 0 0,-4 0 0 0 0,-4 0 0 0 0,1 0 0 0 0,1 0 0 0 0,2 0 0 0 0,2 0 0 0 0,1 0 0 0 0,1 0 0 0 0,2 0 0 0 0,-1 0 0 0 0,1 0 0 0 0,-1 0 0 0 0,4 0 0 0 0,3 0 0 0 0,0 0 0 0 0,3 0 0 0 0,-2 0 0 0 0,0 0 0 0 0,-3 0 0 0 0,-2 3 0 0 0,-4 0 0 0 0,-4 0 0 0 0,-4 0 0 0 0,-3-1 0 0 0,-2-1 0 0 0,-1 0 0 0 0,-1-1 0 0 0,1 0 0 0 0,-1 0 0 0 0,1 0 0 0 0,-1-1 0 0 0,1 1 0 0 0,0 0 0 0 0,0 0 0 0 0,1 0 0 0 0,1 0 0 0 0,2 0 0 0 0,2 0 0 0 0,0 0 0 0 0,0 0 0 0 0,-2 0 0 0 0,-2 0 0 0 0,0 0 0 0 0,1 0 0 0 0,3 0 0 0 0,4 0 0 0 0,2 0 0 0 0,1 0 0 0 0,2 0 0 0 0,1 0 0 0 0,0 0 0 0 0,-1 0 0 0 0,-1 0 0 0 0,-5 0 0 0 0,-2 0 0 0 0,-4 0 0 0 0,-1 0 0 0 0,-3 0 0 0 0,-2 0 0 0 0,-1 0 0 0 0,0 0 0 0 0,2 0 0 0 0,0 0 0 0 0,1 0 0 0 0,0 0 0 0 0,1 0 0 0 0,1 0 0 0 0,-1 0 0 0 0,0 0 0 0 0,1 0 0 0 0,1 0 0 0 0,5 0 0 0 0,2 0 0 0 0,3 0 0 0 0,0 0 0 0 0,-3 0 0 0 0,-3 0 0 0 0,-2 0 0 0 0,-2 0 0 0 0,-1 0 0 0 0,-1 0 0 0 0,0 0 0 0 0,0 0 0 0 0,2 0 0 0 0,4 0 0 0 0,0 0 0 0 0,3-2 0 0 0,-1-2 0 0 0,-2-2 0 0 0,-1 0 0 0 0,-2 1 0 0 0,-2 1 0 0 0,0 2 0 0 0,-1 0 0 0 0,-2 2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16445 5898 16383 0 0,'0'3'0'0'0,"0"3"0"0"0,0 3 0 0 0,0 3 0 0 0,0 2 0 0 0,0 1 0 0 0,0 0 0 0 0,0 1 0 0 0,0 0 0 0 0,0 0 0 0 0,0-1 0 0 0,0 1 0 0 0,0-1 0 0 0,0 0 0 0 0,0 0 0 0 0,0 1 0 0 0,0-1 0 0 0,0 0 0 0 0,0 0 0 0 0,0 0 0 0 0,0 0 0 0 0,0 0 0 0 0,0 1 0 0 0,0-1 0 0 0,0 3 0 0 0,0 0 0 0 0,0 1 0 0 0,0-2 0 0 0,0 0 0 0 0,0 0 0 0 0,0-2 0 0 0,0 1 0 0 0,0-1 0 0 0,0 0 0 0 0,0 0 0 0 0,0 0 0 0 0,0 0 0 0 0,0 0 0 0 0,0 0 0 0 0,0 0 0 0 0,0 1 0 0 0,3-4 0 0 0,3-3 0 0 0,3-3 0 0 0,3-3 0 0 0,2-1 0 0 0,1-2 0 0 0,-1 0 0 0 0,-1-1 0 0 0,-1 0 0 0 0,1 1 0 0 0,0-1 0 0 0,1-1 0 0 0,0-7 0 0 0,1-7 0 0 0,0-5 0 0 0,3-4 0 0 0,1-4 0 0 0,-1 1 0 0 0,0 3 0 0 0,-1 2 0 0 0,-3 4 0 0 0,-4 3 0 0 0,-4 2 0 0 0,-3 4 0 0 0,-1 1 0 0 0,-2 0 0 0 0,-1-1 0 0 0,0-1 0 0 0,1-2 0 0 0,-1-1 0 0 0,1-1 0 0 0,-1 0 0 0 0,1 0 0 0 0,0-1 0 0 0,0 1 0 0 0,0-1 0 0 0,0 1 0 0 0,0 0 0 0 0,0 0 0 0 0,0-1 0 0 0,0 1 0 0 0,0 0 0 0 0,0 0 0 0 0,0 0 0 0 0,0 0 0 0 0,0-1 0 0 0,0 1 0 0 0,-2 0 0 0 0,-2 0 0 0 0,1 0 0 0 0,-2 0 0 0 0,-1 0 0 0 0,2-1 0 0 0,1 1 0 0 0,-2 3 0 0 0,-2 3 0 0 0,-2 3 0 0 0,0 2 0 0 0,-1 3 0 0 0,-2 1 0 0 0,0 0 0 0 0,1 1 0 0 0,0 0 0 0 0,-1-1 0 0 0,-1 0 0 0 0,-1 1 0 0 0,-1-1 0 0 0,0 0 0 0 0,-3 0 0 0 0,0 0 0 0 0,-1 0 0 0 0,1 0 0 0 0,1 0 0 0 0,1 0 0 0 0,0 0 0 0 0,0 0 0 0 0,4 0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16604 5250 16383 0 0,'3'0'0'0'0,"3"0"0"0"0,3 0 0 0 0,2 0 0 0 0,0 0 0 0 0,0 0 0 0 0,2 0 0 0 0,0 0 0 0 0,2 0 0 0 0,-1 0 0 0 0,2 0 0 0 0,-1 0 0 0 0,3 0 0 0 0,1 0 0 0 0,2 0 0 0 0,0 0 0 0 0,-1 3 0 0 0,-1 0 0 0 0,-1 3 0 0 0,-1 0 0 0 0,-2-1 0 0 0,1-1 0 0 0,-1 1 0 0 0,0 0 0 0 0,-1 1 0 0 0,1 1 0 0 0,0 0 0 0 0,0 3 0 0 0,-2 1 0 0 0,-1 2 0 0 0,0-1 0 0 0,-3-1 0 0 0,-1 2 0 0 0,-3-2 0 0 0,-3 0 0 0 0,2-3 0 0 0,0 1 0 0 0,-2 0 0 0 0,1 2 0 0 0,-2 2 0 0 0,2 1 0 0 0,1 0 0 0 0,2 1 0 0 0,0 0 0 0 0,-1 1 0 0 0,-2-1 0 0 0,0 1 0 0 0,-2-1 0 0 0,0 0 0 0 0,-1-1 0 0 0,0-1 0 0 0,-1-3 0 0 0,1-1 0 0 0,0 1 0 0 0,0-1 0 0 0,0 0 0 0 0,2-2 0 0 0,2 1 0 0 0,1-1 0 0 0,4-2 0 0 0,1-2 0 0 0,0-1 0 0 0,0 0 0 0 0,-1 1 0 0 0,1 3 0 0 0,0 0 0 0 0,-1-1 0 0 0,-1 2 0 0 0,0-1 0 0 0,-1 1 0 0 0,1 0 0 0 0,1-2 0 0 0,0 1 0 0 0,-3 3 0 0 0,2-1 0 0 0,-2 0 0 0 0,0 0 0 0 0,0-2 0 0 0,-1-2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15808 6802 16383 0 0,'6'0'0'0'0,"7"3"0"0"0,7 6 0 0 0,3 5 0 0 0,0 2 0 0 0,0 2 0 0 0,-3-2 0 0 0,0-5 0 0 0,-2-3 0 0 0,-1-1 0 0 0,0-1 0 0 0,-1 1 0 0 0,0 2 0 0 0,0 0 0 0 0,0 0 0 0 0,0 3 0 0 0,1-2 0 0 0,-1 1 0 0 0,0 1 0 0 0,-2 1 0 0 0,-1 2 0 0 0,0 0 0 0 0,0-2 0 0 0,2-3 0 0 0,0 0 0 0 0,1 0 0 0 0,-2 0 0 0 0,0 0 0 0 0,-2-1 0 0 0,2-1 0 0 0,0 0 0 0 0,1-3 0 0 0,0 2 0 0 0,1-2 0 0 0,-1 0 0 0 0,-1-2 0 0 0,-2 2 0 0 0,2-1 0 0 0,0 0 0 0 0,1-1 0 0 0,0-1 0 0 0,0-1 0 0 0,-2-1 0 0 0,0 0 0 0 0,0 0 0 0 0,1 0 0 0 0,1 0 0 0 0,1-1 0 0 0,3 1 0 0 0,3 0 0 0 0,5 0 0 0 0,2 0 0 0 0,3 0 0 0 0,1 0 0 0 0,-3 0 0 0 0,-3 0 0 0 0,-3 0 0 0 0,-3 0 0 0 0,-3 0 0 0 0,-1 0 0 0 0,-2 0 0 0 0,-3 0 0 0 0,0 0 0 0 0,1 0 0 0 0,0 0 0 0 0,2 0 0 0 0,0 0 0 0 0,1 0 0 0 0,0 0 0 0 0,1 0 0 0 0,-1 0 0 0 0,1 0 0 0 0,-1 0 0 0 0,1 0 0 0 0,-1-5 0 0 0,1-8 0 0 0,-3-5 0 0 0,-5-1 0 0 0,-2-1 0 0 0,-1 1 0 0 0,-1 0 0 0 0,2 1 0 0 0,2 1 0 0 0,-1 0 0 0 0,-1 0 0 0 0,-2 1 0 0 0,1-1 0 0 0,2 1 0 0 0,3 0 0 0 0,2-1 0 0 0,2 1 0 0 0,0 0 0 0 0,2-1 0 0 0,0 4 0 0 0,0 0 0 0 0,0 0 0 0 0,-1 0 0 0 0,1 1 0 0 0,0 1 0 0 0,-1 1 0 0 0,-1 3 0 0 0,-2 3 0 0 0,-1 2 0 0 0,-2 1 0 0 0,0 0 0 0 0,2 2 0 0 0,1-1 0 0 0,1 1 0 0 0,1-1 0 0 0,1 1 0 0 0,1-1 0 0 0,-1 0 0 0 0,1 0 0 0 0,0 0 0 0 0,-1 0 0 0 0,1 0 0 0 0,-1 0 0 0 0,1 0 0 0 0,-1 0 0 0 0,1 0 0 0 0,-1 0 0 0 0,0 0 0 0 0,1 0 0 0 0,-1 0 0 0 0,1 0 0 0 0,-1 0 0 0 0,0 0 0 0 0,1 0 0 0 0,-1 0 0 0 0,1 0 0 0 0,-1 0 0 0 0,1 0 0 0 0,-1 0 0 0 0,0 0 0 0 0,1 0 0 0 0,-1 0 0 0 0,1 0 0 0 0,-1 0 0 0 0,1 0 0 0 0,-1 0 0 0 0,0 0 0 0 0,1 0 0 0 0,-1 0 0 0 0,1 0 0 0 0,-1 0 0 0 0,0 0 0 0 0,1 0 0 0 0,-1 0 0 0 0,1 0 0 0 0,-1 0 0 0 0,1 0 0 0 0,-1 3 0 0 0,0 3 0 0 0,1 4 0 0 0,-1 3 0 0 0,1 2 0 0 0,-1 1 0 0 0,-2 1 0 0 0,-2 0 0 0 0,-1 0 0 0 0,-2 0 0 0 0,2 0 0 0 0,-1 0 0 0 0,-2-2 0 0 0,0-2 0 0 0,-1 0 0 0 0,0 0 0 0 0,3 1 0 0 0,-2 1 0 0 0,-1 0 0 0 0,-2 1 0 0 0,1-2 0 0 0,-1-4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14950 7491 16383 0 0,'3'0'0'0'0,"3"2"0"0"0,3 2 0 0 0,3 2 0 0 0,2 0 0 0 0,1-1 0 0 0,1 1 0 0 0,-1 0 0 0 0,1-1 0 0 0,-1-2 0 0 0,-3-1 0 0 0,0 2 0 0 0,1-1 0 0 0,0 3 0 0 0,0 0 0 0 0,1 2 0 0 0,1 1 0 0 0,0 0 0 0 0,0-2 0 0 0,1-2 0 0 0,-1-2 0 0 0,0-1 0 0 0,0-1 0 0 0,1-1 0 0 0,-1-1 0 0 0,0 1 0 0 0,0 0 0 0 0,0-1 0 0 0,0 1 0 0 0,1 0 0 0 0,-1 0 0 0 0,0 0 0 0 0,0 0 0 0 0,0 0 0 0 0,0 0 0 0 0,1 0 0 0 0,-1 0 0 0 0,0 0 0 0 0,0 0 0 0 0,0 0 0 0 0,-1 0 0 0 0,-2 0 0 0 0,0 0 0 0 0,0 0 0 0 0,1 0 0 0 0,1 0 0 0 0,0 0 0 0 0,1 0 0 0 0,0 0 0 0 0,0 0 0 0 0,-1 0 0 0 0,-2 0 0 0 0,0 0 0 0 0,1 0 0 0 0,0 0 0 0 0,0 0 0 0 0,1 0 0 0 0,1 0 0 0 0,0 0 0 0 0,0 0 0 0 0,1-3 0 0 0,-1-3 0 0 0,0 0 0 0 0,-2-3 0 0 0,-1 1 0 0 0,-3-1 0 0 0,0 1 0 0 0,0 1 0 0 0,-1 0 0 0 0,2-1 0 0 0,0-2 0 0 0,3 0 0 0 0,0 0 0 0 0,2 2 0 0 0,0-1 0 0 0,0 1 0 0 0,-1 3 0 0 0,-2 1 0 0 0,1 2 0 0 0,-1 1 0 0 0,1 1 0 0 0,1 0 0 0 0,-1 0 0 0 0,-2 1 0 0 0,1-1 0 0 0,0 0 0 0 0,1 0 0 0 0,1 0 0 0 0,0 0 0 0 0,1 0 0 0 0,0 0 0 0 0,1 0 0 0 0,-1 0 0 0 0,0 0 0 0 0,1 0 0 0 0,-1 0 0 0 0,0 0 0 0 0,0 0 0 0 0,0 0 0 0 0,1 0 0 0 0,-1 0 0 0 0,-3 0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15417 6636 16383 0 0,'-5'-3'0'0'0,"-7"-3"0"0"0,-7-1 0 0 0,-5-1 0 0 0,-3 0 0 0 0,-3-1 0 0 0,-1 1 0 0 0,-1 0 0 0 0,1-2 0 0 0,2 0 0 0 0,1 1 0 0 0,3 1 0 0 0,1-1 0 0 0,-2-1 0 0 0,-3 1 0 0 0,-5 2 0 0 0,-2 2 0 0 0,-3 2 0 0 0,0-1 0 0 0,-1 0 0 0 0,-2 1 0 0 0,2 1 0 0 0,-2 0 0 0 0,2-1 0 0 0,0-1 0 0 0,1 1 0 0 0,3 0 0 0 0,1 2 0 0 0,5 0 0 0 0,2 0 0 0 0,3-1 0 0 0,4-4 0 0 0,2-4 0 0 0,0-1 0 0 0,-3-3 0 0 0,1-3 0 0 0,-2-5 0 0 0,-4-7 0 0 0,-2-9 0 0 0,-4-7 0 0 0,1-5 0 0 0,4 2 0 0 0,4 0 0 0 0,3 3 0 0 0,5 4 0 0 0,6 7 0 0 0,4 6 0 0 0,3 6 0 0 0,3 3 0 0 0,0 3 0 0 0,1 2 0 0 0,0 0 0 0 0,0 0 0 0 0,0-3 0 0 0,-1-3 0 0 0,0-1 0 0 0,1 0 0 0 0,-1 1 0 0 0,0 2 0 0 0,2 4 0 0 0,4 4 0 0 0,3 4 0 0 0,3 2 0 0 0,2 3 0 0 0,1 1 0 0 0,0 1 0 0 0,1 0 0 0 0,0 0 0 0 0,0-1 0 0 0,-1 1 0 0 0,1-1 0 0 0,-1 0 0 0 0,-2-14 0 0 0,-4-26 0 0 0,-3-30 0 0 0,-7-16 0 0 0,-5-2 0 0 0,-2 6 0 0 0,0 12 0 0 0,2 12 0 0 0,2 14 0 0 0,1 12 0 0 0,2 9 0 0 0,0 5 0 0 0,1 3 0 0 0,1 3 0 0 0,-1-1 0 0 0,0 0 0 0 0,1 0 0 0 0,-1-1 0 0 0,8 2 0 0 0,34 4 0 0 0,32 2 0 0 0,17 3 0 0 0,7 1 0 0 0,-5 2 0 0 0,-13 0 0 0 0,-15 1 0 0 0,-14-1 0 0 0,-10 1 0 0 0,-9 2 0 0 0,-8 3 0 0 0,-8 3 0 0 0,-7 3 0 0 0,-4 2 0 0 0,-4 1 0 0 0,-7-2 0 0 0,-7-3 0 0 0,-7-6 0 0 0,-4-18 0 0 0,-2-29 0 0 0,4-39 0 0 0,5-27 0 0 0,5-10 0 0 0,5 2 0 0 0,4 13 0 0 0,2 16 0 0 0,2 18 0 0 0,2 18 0 0 0,4 16 0 0 0,4 11 0 0 0,1 7 0 0 0,3 4 0 0 0,-3 2 0 0 0,1 1 0 0 0,-1-1 0 0 0,4-1 0 0 0,4 0 0 0 0,6 1 0 0 0,8 3 0 0 0,11 4 0 0 0,6 1 0 0 0,2 3 0 0 0,-2 0 0 0 0,-5 2 0 0 0,-5-1 0 0 0,-5 1 0 0 0,-5-1 0 0 0,-6 1 0 0 0,-7 2 0 0 0,-6 3 0 0 0,-6 3 0 0 0,-1 0 0 0 0,4-1 0 0 0,5-2 0 0 0,6-3 0 0 0,5-6 0 0 0,3-12 0 0 0,5-14 0 0 0,3-16 0 0 0,4-18 0 0 0,2-6 0 0 0,-2 2 0 0 0,-2 8 0 0 0,-2 9 0 0 0,1 10 0 0 0,8 8 0 0 0,12 10 0 0 0,9 8 0 0 0,1 7 0 0 0,-2 4 0 0 0,-8 3 0 0 0,-7 2 0 0 0,-9 2 0 0 0,-7 10 0 0 0,-10 6 0 0 0,-9 9 0 0 0,-7 4 0 0 0,-5 5 0 0 0,-3 1 0 0 0,-1-1 0 0 0,-1-2 0 0 0,0-2 0 0 0,1-1 0 0 0,0-2 0 0 0,0 0 0 0 0,1-1 0 0 0,0 0 0 0 0,0-2 0 0 0,0-4 0 0 0,0-4 0 0 0,0-1 0 0 0,0 0 0 0 0,0-1 0 0 0,0 3 0 0 0,0-1 0 0 0,0 3 0 0 0,0-1 0 0 0,0-2 0 0 0,3-1 0 0 0,25-41 0 0 0,30-45 0 0 0,27-32 0 0 0,15-11 0 0 0,1 5 0 0 0,-1 14 0 0 0,-4 19 0 0 0,-10 18 0 0 0,-10 16 0 0 0,-11 14 0 0 0,-12 11 0 0 0,-8 9 0 0 0,-8 4 0 0 0,-5 2 0 0 0,-2 1 0 0 0,-2 0 0 0 0,0-1 0 0 0,-2 0 0 0 0,-3 4 0 0 0,-3 10 0 0 0,-5 9 0 0 0,-4 16 0 0 0,-5 22 0 0 0,-3 14 0 0 0,-2 2 0 0 0,-2 2 0 0 0,0-5 0 0 0,-2-8 0 0 0,-7-9 0 0 0,-4-13 0 0 0,-2-11 0 0 0,2-9 0 0 0,11-9 0 0 0,27-8 0 0 0,25-5 0 0 0,25-3 0 0 0,15-2 0 0 0,5 0 0 0 0,-4-1 0 0 0,-10 0 0 0 0,-14 1 0 0 0,-15 0 0 0 0,-14 1 0 0 0,-10 0 0 0 0,-8 0 0 0 0,-7 5 0 0 0,-5 24 0 0 0,-4 29 0 0 0,-3 27 0 0 0,-1 12 0 0 0,-8 6 0 0 0,-23 5 0 0 0,-17-4 0 0 0,-13-3 0 0 0,-8-7 0 0 0,3-10 0 0 0,6-13 0 0 0,12-15 0 0 0,12-14 0 0 0,8-11 0 0 0,11-9 0 0 0,7-5 0 0 0,6-3 0 0 0,4-2 0 0 0,7-2 0 0 0,17-3 0 0 0,12 0 0 0 0,10 1 0 0 0,3 0 0 0 0,0 1 0 0 0,-3 2 0 0 0,-7-2 0 0 0,-7 1 0 0 0,-7-2 0 0 0,-4-1 0 0 0,-6-1 0 0 0,-6 3 0 0 0,-3 4 0 0 0,-3 5 0 0 0,-2 7 0 0 0,-1 14 0 0 0,-11 11 0 0 0,-40 16 0 0 0,-34 5 0 0 0,-18-1 0 0 0,-7-9 0 0 0,8-12 0 0 0,17-15 0 0 0,19-12 0 0 0,19-11 0 0 0,18-4 0 0 0,14-1 0 0 0,12-1 0 0 0,9-2 0 0 0,7-1 0 0 0,3-1 0 0 0,0 0 0 0 0,-3 2 0 0 0,-4 3 0 0 0,-2 5 0 0 0,-3 6 0 0 0,-2 9 0 0 0,-1 7 0 0 0,-11 4 0 0 0,-13 8 0 0 0,-14 1 0 0 0,-4 0 0 0 0,-1-7 0 0 0,2-7 0 0 0,3-6 0 0 0,2-5 0 0 0,3-4 0 0 0,1-2 0 0 0,4-3 0 0 0,2-2 0 0 0,2-2 0 0 0,0-2 0 0 0,-1-1 0 0 0,-1 0 0 0 0,-1-1 0 0 0,-2-1 0 0 0,-1-2 0 0 0,0 0 0 0 0,0-1 0 0 0,2 0 0 0 0,3 0 0 0 0,4-1 0 0 0,2 1 0 0 0,3 0 0 0 0,0 0 0 0 0,1 0 0 0 0,1 0 0 0 0,-1 0 0 0 0,-2 0 0 0 0,-1 2 0 0 0,0 2 0 0 0,0-1 0 0 0,1 0 0 0 0,1-1 0 0 0,0-1 0 0 0,1-1 0 0 0,0 1 0 0 0,-1-1 0 0 0,1-1 0 0 0,-2 1 0 0 0,-2 0 0 0 0,-2 0 0 0 0,-2 0 0 0 0,-1 0 0 0 0,2 0 0 0 0,1 0 0 0 0,3 0 0 0 0,1 0 0 0 0,1 0 0 0 0,3 0 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7527 4965 16383 0 0,'3'0'0'0'0,"5"0"0"0"0,5 0 0 0 0,5 2 0 0 0,2 4 0 0 0,2 1 0 0 0,1-1 0 0 0,1 1 0 0 0,0 2 0 0 0,-3 2 0 0 0,-1-1 0 0 0,-3-2 0 0 0,0-2 0 0 0,-3-3 0 0 0,-2-1 0 0 0,0-1 0 0 0,0-1 0 0 0,0-1 0 0 0,4 1 0 0 0,7-1 0 0 0,7 1 0 0 0,21 0 0 0 0,23 0 0 0 0,13-1 0 0 0,6 1 0 0 0,1 0 0 0 0,-7 3 0 0 0,-4 1 0 0 0,-2 3 0 0 0,8 5 0 0 0,32 6 0 0 0,53 8 0 0 0,40 12 0 0 0,17 5 0 0 0,-9 4 0 0 0,-17 4 0 0 0,-29 1 0 0 0,-18 7 0 0 0,-12 3 0 0 0,-6 6 0 0 0,7 2 0 0 0,13 2 0 0 0,1-4 0 0 0,-2-2 0 0 0,4-8 0 0 0,-4-10 0 0 0,-5-2 0 0 0,4-5 0 0 0,6-4 0 0 0,7-2 0 0 0,-11-4 0 0 0,-24-5 0 0 0,-27-3 0 0 0,-24-3 0 0 0,-21-3 0 0 0,-16-1 0 0 0,-11-1 0 0 0,-4 0 0 0 0,2 3 0 0 0,5 6 0 0 0,5 4 0 0 0,4 4 0 0 0,11 10 0 0 0,5 3 0 0 0,1 2 0 0 0,-1-2 0 0 0,-7-3 0 0 0,23 9 0 0 0,35 21 0 0 0,64 40 0 0 0,67 41 0 0 0,46 34 0 0 0,9 9 0 0 0,-9-3 0 0 0,-17-17 0 0 0,-21-20 0 0 0,-21-26 0 0 0,-36-31 0 0 0,-37-29 0 0 0,-31-23 0 0 0,-24-16 0 0 0,-21-10 0 0 0,-11-9 0 0 0,-10-3 0 0 0,-8-4 0 0 0,1-2 0 0 0,5-2 0 0 0,-1-1 0 0 0,4-1 0 0 0,-4-2 0 0 0,-7-4 0 0 0,-8-2 0 0 0,-7-1 0 0 0,-1-1 0 0 0,-2 2 0 0 0,0-1 0 0 0,0 1 0 0 0,2 3 0 0 0,-1 2 0 0 0,-1 2 0 0 0,-1 1 0 0 0,-3 0 0 0 0,0 1 0 0 0,-4 1 0 0 0,-1-1 0 0 0,0 1 0 0 0,0-1 0 0 0,-1 0 0 0 0,-1 0 0 0 0,1 0 0 0 0,2 0 0 0 0,0 0 0 0 0,1 0 0 0 0,1 0 0 0 0,-2 0 0 0 0,-4 0 0 0 0,-2 0 0 0 0,-4 0 0 0 0,-1 0 0 0 0,-2 0 0 0 0,0 0 0 0 0,0 0 0 0 0,2 0 0 0 0,4 0 0 0 0,3 0 0 0 0,2 0 0 0 0,6 0 0 0 0,1 0 0 0 0,1 0 0 0 0,0 0 0 0 0,-1 3 0 0 0,-4 0 0 0 0,-4 1 0 0 0,-3-2 0 0 0,-3 3 0 0 0,-3 2 0 0 0,-1 3 0 0 0,0 2 0 0 0,2 2 0 0 0,1 0 0 0 0,2 2 0 0 0,1 0 0 0 0,-1-1 0 0 0,-1-2 0 0 0,-2-1 0 0 0,0 0 0 0 0,-1 1 0 0 0,1 0 0 0 0,2-1 0 0 0,-1-4 0 0 0,2 1 0 0 0,1-3 0 0 0,-2-1 0 0 0,-1-2 0 0 0,-1-1 0 0 0,0-2 0 0 0,-2 0 0 0 0,1 0 0 0 0,-1 0 0 0 0,0-1 0 0 0,0 1 0 0 0,0 0 0 0 0,0 2 0 0 0,0 2 0 0 0,0-1 0 0 0,0-1 0 0 0,0 0 0 0 0,0 2 0 0 0,-2 0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14670 7080 16383 0 0,'0'6'0'0'0,"0"6"0"0"0,0 4 0 0 0,0 1 0 0 0,0 2 0 0 0,0-1 0 0 0,0-1 0 0 0,0 0 0 0 0,0-1 0 0 0,0-1 0 0 0,0 1 0 0 0,0 1 0 0 0,0 4 0 0 0,0 4 0 0 0,0 2 0 0 0,0 1 0 0 0,0 2 0 0 0,0 1 0 0 0,0-2 0 0 0,0-5 0 0 0,0-2 0 0 0,0-3 0 0 0,0-2 0 0 0,0-2 0 0 0,5-3 0 0 0,7-3 0 0 0,7-4 0 0 0,2-2 0 0 0,0-2 0 0 0,0-1 0 0 0,-3-1 0 0 0,-3 0 0 0 0,-3 1 0 0 0,-2-1 0 0 0,0-2 0 0 0,0-3 0 0 0,2-3 0 0 0,1-3 0 0 0,1-2 0 0 0,0-1 0 0 0,1-3 0 0 0,1-4 0 0 0,-1 0 0 0 0,0 0 0 0 0,-2 2 0 0 0,-4 3 0 0 0,-3 3 0 0 0,-2 1 0 0 0,-3 0 0 0 0,-1 1 0 0 0,3-2 0 0 0,-1 0 0 0 0,1 0 0 0 0,-1-1 0 0 0,-1 0 0 0 0,0 0 0 0 0,0 0 0 0 0,-4 2 0 0 0,-5 1 0 0 0,-8 3 0 0 0,-2 2 0 0 0,-5 0 0 0 0,0 2 0 0 0,-1-2 0 0 0,0 1 0 0 0,0-1 0 0 0,1 0 0 0 0,1 0 0 0 0,3-3 0 0 0,2 1 0 0 0,0-1 0 0 0,2-1 0 0 0,0 2 0 0 0,0-1 0 0 0,0-1 0 0 0,1 1 0 0 0,1 3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7637 6737 16383 0 0,'24'10'0'0'0,"54"22"0"0"0,107 35 0 0 0,112 23 0 0 0,62 11 0 0 0,32 11 0 0 0,23 11 0 0 0,15 2 0 0 0,26 6 0 0 0,-21-6 0 0 0,-37-5 0 0 0,-48 3 0 0 0,-34 9 0 0 0,-18 20 0 0 0,-20 10 0 0 0,-18 10 0 0 0,-32-3 0 0 0,-44-20 0 0 0,-41-23 0 0 0,-35-23 0 0 0,-30-23 0 0 0,-17-15 0 0 0,-13-13 0 0 0,-11-10 0 0 0,-5-8 0 0 0,-3-3 0 0 0,-1-3 0 0 0,6 6 0 0 0,2 2 0 0 0,8 6 0 0 0,2 6 0 0 0,0 4 0 0 0,-3-1 0 0 0,-1 0 0 0 0,-2 1 0 0 0,-2-4 0 0 0,-3-4 0 0 0,-4-7 0 0 0,-5-8 0 0 0,-3-5 0 0 0,-4-5 0 0 0,-2-3 0 0 0,-1-4 0 0 0,-1-5 0 0 0,0-2 0 0 0,1-1 0 0 0,-1 0 0 0 0,1-1 0 0 0,0-1 0 0 0,0 2 0 0 0,3 2 0 0 0,3 1 0 0 0,12-1 0 0 0,14-2 0 0 0,14-1 0 0 0,18-2 0 0 0,9 0 0 0 0,5-1 0 0 0,0 0 0 0 0,-2 0 0 0 0,-8 0 0 0 0,-10-1 0 0 0,-10 1 0 0 0,-2 0 0 0 0,3 0 0 0 0,5 0 0 0 0,-1-3 0 0 0,-7-3 0 0 0,-9-3 0 0 0,-8-3 0 0 0,-9-2 0 0 0,-8-1 0 0 0,-5-1 0 0 0,-5 0 0 0 0,-2 0 0 0 0,-4 1 0 0 0,-4-1 0 0 0,-2 1 0 0 0,-3-1 0 0 0,-2 1 0 0 0,0 0 0 0 0,-1 0 0 0 0,0 0 0 0 0,1 0 0 0 0,-1 2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12694 8561 16383 0 0,'0'3'0'0'0,"2"3"0"0"0,2 3 0 0 0,2 3 0 0 0,2 2 0 0 0,3 0 0 0 0,3 5 0 0 0,0 2 0 0 0,1 5 0 0 0,1 1 0 0 0,-1 2 0 0 0,1 2 0 0 0,0-3 0 0 0,-1 0 0 0 0,0-3 0 0 0,1-3 0 0 0,-1 0 0 0 0,0-1 0 0 0,0-2 0 0 0,0-1 0 0 0,0-1 0 0 0,1-1 0 0 0,-1-1 0 0 0,0 0 0 0 0,0 0 0 0 0,0 0 0 0 0,-2-3 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12694 8620 16383 0 0,'5'3'0'0'0,"7"0"0"0"0,7 0 0 0 0,2 0 0 0 0,3-1 0 0 0,0-1 0 0 0,1 2 0 0 0,-1 1 0 0 0,0 2 0 0 0,2 2 0 0 0,-1 1 0 0 0,-3 0 0 0 0,-2 2 0 0 0,-2 2 0 0 0,-2 0 0 0 0,0-1 0 0 0,-1-3 0 0 0,0-3 0 0 0,0-2 0 0 0,-1-2 0 0 0,1-2 0 0 0,0 2 0 0 0,0 1 0 0 0,0 3 0 0 0,0-1 0 0 0,1 0 0 0 0,-4 0 0 0 0,-3 0 0 0 0,0 0 0 0 0,-3 1 0 0 0,2 2 0 0 0,-2 3 0 0 0,-1 1 0 0 0,-2 2 0 0 0,-1 1 0 0 0,-1 1 0 0 0,-1-1 0 0 0,0 3 0 0 0,-1 4 0 0 0,1 3 0 0 0,0 2 0 0 0,0 2 0 0 0,-1 1 0 0 0,1 1 0 0 0,0 0 0 0 0,0 0 0 0 0,0 0 0 0 0,0-3 0 0 0,0-4 0 0 0,0-2 0 0 0,-2-4 0 0 0,-4-1 0 0 0,-4-2 0 0 0,-1 0 0 0 0,-3-1 0 0 0,-1 1 0 0 0,2-1 0 0 0,3-2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9987 5978 16383 0 0,'2'0'0'0'0,"7"0"0"0"0,4 0 0 0 0,5 0 0 0 0,4 0 0 0 0,4 0 0 0 0,3 0 0 0 0,1 3 0 0 0,1 3 0 0 0,3 3 0 0 0,5 4 0 0 0,3 1 0 0 0,4 2 0 0 0,3 4 0 0 0,8 7 0 0 0,5 1 0 0 0,-1 3 0 0 0,0 2 0 0 0,0 6 0 0 0,-4 3 0 0 0,-2 4 0 0 0,-4 0 0 0 0,-2-1 0 0 0,9 4 0 0 0,9 2 0 0 0,11 1 0 0 0,6-2 0 0 0,5-1 0 0 0,3 0 0 0 0,-5-7 0 0 0,-9-3 0 0 0,-7-3 0 0 0,-12-2 0 0 0,3 6 0 0 0,1 8 0 0 0,7 8 0 0 0,10 9 0 0 0,9 5 0 0 0,6 5 0 0 0,5 3 0 0 0,2-5 0 0 0,-2-6 0 0 0,-1-7 0 0 0,-9-7 0 0 0,-9-7 0 0 0,-4-2 0 0 0,2-2 0 0 0,8 1 0 0 0,15 3 0 0 0,13-1 0 0 0,10-4 0 0 0,-3-6 0 0 0,2-3 0 0 0,-8-5 0 0 0,-7-2 0 0 0,-15-6 0 0 0,-16-6 0 0 0,-15-6 0 0 0,-14 2 0 0 0,-9 5 0 0 0,-6 8 0 0 0,-4 7 0 0 0,-1 3 0 0 0,0 1 0 0 0,-1 0 0 0 0,1 0 0 0 0,4 1 0 0 0,13 2 0 0 0,7 1 0 0 0,13 8 0 0 0,4 2 0 0 0,0-1 0 0 0,-2-1 0 0 0,-8-6 0 0 0,-9-7 0 0 0,-8-6 0 0 0,-6-6 0 0 0,-1-2 0 0 0,-1-3 0 0 0,3 4 0 0 0,0 0 0 0 0,-1 0 0 0 0,-2-1 0 0 0,-1-1 0 0 0,-5 0 0 0 0,-3-1 0 0 0,-5-1 0 0 0,-3 0 0 0 0,1 0 0 0 0,-1 0 0 0 0,3 0 0 0 0,1 0 0 0 0,4 0 0 0 0,2 1 0 0 0,1-1 0 0 0,1 0 0 0 0,0 0 0 0 0,1 0 0 0 0,0 0 0 0 0,0 0 0 0 0,-1 1 0 0 0,1 1 0 0 0,-1 4 0 0 0,1 4 0 0 0,-1 2 0 0 0,4 3 0 0 0,2 1 0 0 0,-1 1 0 0 0,0 0 0 0 0,4 6 0 0 0,1 1 0 0 0,3 1 0 0 0,0-2 0 0 0,-3-2 0 0 0,-3-1 0 0 0,-5-3 0 0 0,-5-3 0 0 0,-5-4 0 0 0,-4-5 0 0 0,-2-2 0 0 0,-1-1 0 0 0,-1-2 0 0 0,1-1 0 0 0,-1 0 0 0 0,-2 1 0 0 0,-2-2 0 0 0,-2-1 0 0 0,1-1 0 0 0,1-1 0 0 0,2-1 0 0 0,1 2 0 0 0,1 0 0 0 0,1 2 0 0 0,0 1 0 0 0,1-2 0 0 0,-1 0 0 0 0,0-3 0 0 0,1 1 0 0 0,-1 0 0 0 0,0 1 0 0 0,3 2 0 0 0,1-1 0 0 0,-1-4 0 0 0,0-2 0 0 0,-1-3 0 0 0,-1-1 0 0 0,0-2 0 0 0,-1 0 0 0 0,1 0 0 0 0,-1-1 0 0 0,0 1 0 0 0,0-1 0 0 0,0 1 0 0 0,0 0 0 0 0,0 0 0 0 0,0 0 0 0 0,0 0 0 0 0,0 0 0 0 0,0 0 0 0 0,1 0 0 0 0,-1 0 0 0 0,0 0 0 0 0,0 0 0 0 0,0 0 0 0 0,0 0 0 0 0,1 0 0 0 0,-1 0 0 0 0,0 0 0 0 0,0 0 0 0 0,3 0 0 0 0,3 0 0 0 0,1 0 0 0 0,-1 0 0 0 0,-1 0 0 0 0,-2 0 0 0 0,-1 0 0 0 0,-1 0 0 0 0,-1 0 0 0 0,0 0 0 0 0,0 0 0 0 0,0 0 0 0 0,0 0 0 0 0,0 2 0 0 0,-3 4 0 0 0,0 1 0 0 0,-3 2 0 0 0,-2 1 0 0 0,-3 0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14534 8412 16383 0 0,'0'8'0'0'0,"0"8"0"0"0,0 6 0 0 0,0 4 0 0 0,0 1 0 0 0,0-2 0 0 0,0-2 0 0 0,0-3 0 0 0,0-2 0 0 0,0-2 0 0 0,0-2 0 0 0,0-2 0 0 0,0-1 0 0 0,0 1 0 0 0,0 0 0 0 0,0 2 0 0 0,0 0 0 0 0,0 0 0 0 0,0 4 0 0 0,0 1 0 0 0,0-1 0 0 0,0 0 0 0 0,0-1 0 0 0,0 0 0 0 0,0-3 0 0 0,0-1 0 0 0,2-4 0 0 0,7-3 0 0 0,6-2 0 0 0,6-3 0 0 0,5-1 0 0 0,3 0 0 0 0,1 0 0 0 0,-1-1 0 0 0,-3 0 0 0 0,-4 1 0 0 0,-3 0 0 0 0,-2 0 0 0 0,-1-1 0 0 0,-1 1 0 0 0,0 0 0 0 0,-1 0 0 0 0,1 1 0 0 0,-1-1 0 0 0,1 0 0 0 0,0 0 0 0 0,-2-3 0 0 0,-4-3 0 0 0,-3-3 0 0 0,-3-3 0 0 0,-2-2 0 0 0,0-1 0 0 0,-2 0 0 0 0,1-1 0 0 0,-1 0 0 0 0,0 0 0 0 0,1 1 0 0 0,0-1 0 0 0,0 1 0 0 0,0 0 0 0 0,0 0 0 0 0,0-1 0 0 0,0 1 0 0 0,0 0 0 0 0,0 0 0 0 0,0 0 0 0 0,0 0 0 0 0,0 0 0 0 0,0-1 0 0 0,0 1 0 0 0,-3 0 0 0 0,-3 0 0 0 0,-3 2 0 0 0,-3 4 0 0 0,-2 1 0 0 0,-1 1 0 0 0,0 2 0 0 0,-1 3 0 0 0,0-2 0 0 0,0 0 0 0 0,1 0 0 0 0,-1 2 0 0 0,1 1 0 0 0,0 0 0 0 0,0 0 0 0 0,-1 1 0 0 0,1 0 0 0 0,2-1 0 0 0,0-1 0 0 0,2-2 0 0 0,-2 1 0 0 0,2 1 0 0 0,0 1 0 0 0,0 0 0 0 0,-1 1 0 0 0,0-1 0 0 0,-2 1 0 0 0,1 1 0 0 0,1-1 0 0 0,0 0 0 0 0,0 0 0 0 0,-1 0 0 0 0,2 0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8353 2576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6409 2981 16383 0 0,'0'0'0'0'0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7104 2048 16383 0 0,'0'0'0'0'0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16537 5586 16383 0 0,'5'-5'0'0'0,"7"-7"0"0"0,4-6 0 0 0,5-10 0 0 0,3-6 0 0 0,-2-1 0 0 0,0-1 0 0 0,-3 1 0 0 0,-1 2 0 0 0,-2 0 0 0 0,0 4 0 0 0,-1 2 0 0 0,0 0 0 0 0,0-1 0 0 0,0 0 0 0 0,-1 2 0 0 0,1 0 0 0 0,3-1 0 0 0,3-1 0 0 0,4 0 0 0 0,2-1 0 0 0,2-1 0 0 0,1-1 0 0 0,-2 1 0 0 0,1-5 0 0 0,-2-1 0 0 0,-4-1 0 0 0,-2 5 0 0 0,-2 4 0 0 0,-5 5 0 0 0,-5 3 0 0 0,-3 3 0 0 0,-2 3 0 0 0,0 3 0 0 0,1 0 0 0 0,4 0 0 0 0,1-2 0 0 0,3 0 0 0 0,1-1 0 0 0,1 0 0 0 0,0-1 0 0 0,1 0 0 0 0,0-3 0 0 0,-1-1 0 0 0,-2 1 0 0 0,-4 0 0 0 0,-3 1 0 0 0,-2 0 0 0 0,-3 1 0 0 0,-1 1 0 0 0,2 0 0 0 0,4 0 0 0 0,0 0 0 0 0,-1 0 0 0 0,-1 2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18594 7019 16383 0 0,'2'-9'0'0'0,"5"-10"0"0"0,7-13 0 0 0,7-9 0 0 0,6-8 0 0 0,7-11 0 0 0,9-6 0 0 0,17-13 0 0 0,17-11 0 0 0,25-15 0 0 0,12-1 0 0 0,0-1 0 0 0,-6 0 0 0 0,-15 9 0 0 0,-18 16 0 0 0,-20 19 0 0 0,-16 18 0 0 0,-12 14 0 0 0,-8 10 0 0 0,-8 5 0 0 0,-5 4 0 0 0,-4 0 0 0 0,-2 2 0 0 0,-1 1 0 0 0,2-1 0 0 0,3-1 0 0 0,4-1 0 0 0,1-1 0 0 0,-2-1 0 0 0,-2-1 0 0 0,-1 0 0 0 0,-2-1 0 0 0,1 3 0 0 0,1 4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17081 5328 16383 0 0,'0'3'0'0'0,"0"3"0"0"0,0 3 0 0 0,0 3 0 0 0,0 2 0 0 0,0 1 0 0 0,0 0 0 0 0,0 1 0 0 0,0 0 0 0 0,0 0 0 0 0,0-1 0 0 0,0-1 0 0 0,0-1 0 0 0,0-1 0 0 0,0 0 0 0 0,0 1 0 0 0,0 0 0 0 0,0 1 0 0 0,0 1 0 0 0,0 0 0 0 0,0 0 0 0 0,0 1 0 0 0,0 2 0 0 0,0 3 0 0 0,-10 5 0 0 0,-8 3 0 0 0,-6-1 0 0 0,-4-3 0 0 0,-1-2 0 0 0,3-4 0 0 0,3-1 0 0 0,3-2 0 0 0,2 1 0 0 0,2 4 0 0 0,1 3 0 0 0,0 0 0 0 0,3-2 0 0 0,3-1 0 0 0,4-2 0 0 0,2-2 0 0 0,2-1 0 0 0,1-1 0 0 0,0 0 0 0 0,1 0 0 0 0,0-1 0 0 0,-1 1 0 0 0,1 0 0 0 0,-1 0 0 0 0,0 0 0 0 0,0 0 0 0 0,0 3 0 0 0,0 3 0 0 0,10 5 0 0 0,17 1 0 0 0,18-3 0 0 0,10-7 0 0 0,3-5 0 0 0,-1-6 0 0 0,5-3 0 0 0,-1-2 0 0 0,-3-1 0 0 0,-3-1 0 0 0,-6-1 0 0 0,-6 1 0 0 0,-5 1 0 0 0,-5-6 0 0 0,-4-6 0 0 0,-5-7 0 0 0,-4-5 0 0 0,-3-4 0 0 0,-4-1 0 0 0,-4-2 0 0 0,-4-1 0 0 0,-3 0 0 0 0,-2 1 0 0 0,0 2 0 0 0,-1 5 0 0 0,0 0 0 0 0,1 2 0 0 0,-1 2 0 0 0,1 2 0 0 0,-1 1 0 0 0,1 2 0 0 0,-2 0 0 0 0,-7 0 0 0 0,-6 3 0 0 0,-6 3 0 0 0,-5 3 0 0 0,0 3 0 0 0,-1 2 0 0 0,1 1 0 0 0,3 0 0 0 0,3 1 0 0 0,2 0 0 0 0,-1-1 0 0 0,0 1 0 0 0,-2-1 0 0 0,-2 0 0 0 0,-3 3 0 0 0,1 5 0 0 0,1 7 0 0 0,4 7 0 0 0,3 3 0 0 0,6 4 0 0 0,5-1 0 0 0,3 0 0 0 0,2-2 0 0 0,1-1 0 0 0,1 1 0 0 0,0 1 0 0 0,0 2 0 0 0,-1-3 0 0 0,1-2 0 0 0,-1-1 0 0 0,3 2 0 0 0,9-1 0 0 0,11-2 0 0 0,15-1 0 0 0,17-1 0 0 0,20-3 0 0 0,20-5 0 0 0,7-4 0 0 0,9-4 0 0 0,0-2 0 0 0,-12-2 0 0 0,-14 0 0 0 0,-17-1 0 0 0,-15 0 0 0 0,-14 0 0 0 0,-10 1 0 0 0,-8-1 0 0 0,-6 1 0 0 0,-4-3 0 0 0,-5-3 0 0 0,-2-3 0 0 0,-4-3 0 0 0,0-2 0 0 0,-1 0 0 0 0,0-2 0 0 0,0 0 0 0 0,1 0 0 0 0,-1 1 0 0 0,1-1 0 0 0,-3 3 0 0 0,-8 4 0 0 0,-17 3 0 0 0,-18 3 0 0 0,-8 1 0 0 0,-4 2 0 0 0,1 1 0 0 0,5-1 0 0 0,5 1 0 0 0,9 0 0 0 0,8 2 0 0 0,3 10 0 0 0,3 11 0 0 0,2 16 0 0 0,2 16 0 0 0,0 12 0 0 0,0 10 0 0 0,3 5 0 0 0,5-4 0 0 0,4-9 0 0 0,3-13 0 0 0,4-10 0 0 0,0-7 0 0 0,2-7 0 0 0,0-5 0 0 0,0-6 0 0 0,-1-3 0 0 0,1-3 0 0 0,-1-1 0 0 0,0-1 0 0 0,1 0 0 0 0,-1 0 0 0 0,2-2 0 0 0,7-3 0 0 0,6-4 0 0 0,6-2 0 0 0,5-1 0 0 0,2-2 0 0 0,3 0 0 0 0,0-1 0 0 0,1 0 0 0 0,-1 1 0 0 0,1 0 0 0 0,-1-1 0 0 0,-3 1 0 0 0,-4 0 0 0 0,-3-5 0 0 0,-2-4 0 0 0,-3-7 0 0 0,0-2 0 0 0,-2-3 0 0 0,-2-1 0 0 0,-3 1 0 0 0,-4 1 0 0 0,-2 1 0 0 0,-2 2 0 0 0,-1 1 0 0 0,0 1 0 0 0,-1 0 0 0 0,0 0 0 0 0,1 0 0 0 0,-1 0 0 0 0,1 0 0 0 0,0 0 0 0 0,0 0 0 0 0,0 0 0 0 0,0 0 0 0 0,0 1 0 0 0,0 2 0 0 0,0 0 0 0 0,0-3 0 0 0,0-1 0 0 0,0-1 0 0 0,0 0 0 0 0,0 1 0 0 0,0-1 0 0 0,0 12 0 0 0,0 11 0 0 0,-3 10 0 0 0,-3 7 0 0 0,0 3 0 0 0,0-1 0 0 0,1-2 0 0 0,2-3 0 0 0,2-1 0 0 0,0-2 0 0 0,0-1 0 0 0,2-1 0 0 0,-1 0 0 0 0,0-1 0 0 0,0 1 0 0 0,1 0 0 0 0,-1 2 0 0 0,0 2 0 0 0,0-1 0 0 0,0 0 0 0 0,0-1 0 0 0,0-1 0 0 0,5 0 0 0 0,7 0 0 0 0,6-1 0 0 0,15-3 0 0 0,15-3 0 0 0,14-3 0 0 0,11-3 0 0 0,6-2 0 0 0,4 0 0 0 0,2-2 0 0 0,-5 0 0 0 0,-9 1 0 0 0,-5-12 0 0 0,-9-9 0 0 0,-7-10 0 0 0,-8-5 0 0 0,-7-2 0 0 0,-8 1 0 0 0,-6 1 0 0 0,-6 4 0 0 0,-6 6 0 0 0,-4 4 0 0 0,-4 3 0 0 0,-1 2 0 0 0,-1 2 0 0 0,0 1 0 0 0,0-1 0 0 0,0 1 0 0 0,0 0 0 0 0,-4 2 0 0 0,-5 0 0 0 0,-3 3 0 0 0,-4 3 0 0 0,-4 2 0 0 0,-5 1 0 0 0,-2 3 0 0 0,-4 0 0 0 0,-5 0 0 0 0,-4 1 0 0 0,-3-1 0 0 0,-8 1 0 0 0,-3-1 0 0 0,3 0 0 0 0,5 5 0 0 0,5 7 0 0 0,5 7 0 0 0,6 5 0 0 0,5 3 0 0 0,2 7 0 0 0,1 3 0 0 0,3 1 0 0 0,2-2 0 0 0,3-2 0 0 0,6 0 0 0 0,3-3 0 0 0,3 1 0 0 0,2-2 0 0 0,1-2 0 0 0,1-2 0 0 0,0-2 0 0 0,0-2 0 0 0,-1-1 0 0 0,1 0 0 0 0,-1-2 0 0 0,0-1 0 0 0,0 1 0 0 0,0 0 0 0 0,3 0 0 0 0,5-2 0 0 0,7 0 0 0 0,10-1 0 0 0,8 0 0 0 0,8-2 0 0 0,3-5 0 0 0,9-2 0 0 0,4-4 0 0 0,5-2 0 0 0,1-1 0 0 0,-5 0 0 0 0,-8-1 0 0 0,-7 1 0 0 0,-6-1 0 0 0,-6 1 0 0 0,-7-3 0 0 0,-3-3 0 0 0,-4-4 0 0 0,-2-2 0 0 0,-4 1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18752 8878 16383 0 0,'5'2'0'0'0,"7"4"0"0"0,7 4 0 0 0,2 2 0 0 0,3 1 0 0 0,3 2 0 0 0,1 1 0 0 0,2 0 0 0 0,-2-3 0 0 0,-1-1 0 0 0,1 1 0 0 0,0-3 0 0 0,1 0 0 0 0,0 1 0 0 0,-1-2 0 0 0,-4-2 0 0 0,-3-2 0 0 0,0 0 0 0 0,-1 0 0 0 0,-1-2 0 0 0,-2 0 0 0 0,0-2 0 0 0,-1 0 0 0 0,-1-1 0 0 0,0 0 0 0 0,0 0 0 0 0,0-1 0 0 0,0 1 0 0 0,0 0 0 0 0,0 0 0 0 0,0 0 0 0 0,2 0 0 0 0,2 0 0 0 0,-1 0 0 0 0,0 0 0 0 0,2 0 0 0 0,0 0 0 0 0,-1 0 0 0 0,1 0 0 0 0,1 0 0 0 0,-2 0 0 0 0,-1 0 0 0 0,2 0 0 0 0,0 0 0 0 0,-1 0 0 0 0,-2-3 0 0 0,0 0 0 0 0,-1-3 0 0 0,0-3 0 0 0,-1-2 0 0 0,0-2 0 0 0,0-1 0 0 0,0-1 0 0 0,0-1 0 0 0,3 0 0 0 0,0 1 0 0 0,1-1 0 0 0,-2 1 0 0 0,0-1 0 0 0,0 1 0 0 0,-1 0 0 0 0,-1 0 0 0 0,0 0 0 0 0,0-1 0 0 0,0 1 0 0 0,0 0 0 0 0,0 3 0 0 0,0 0 0 0 0,3 3 0 0 0,1-1 0 0 0,2 3 0 0 0,2 2 0 0 0,4-1 0 0 0,1 0 0 0 0,1 2 0 0 0,2 2 0 0 0,0 0 0 0 0,-1 1 0 0 0,-1 1 0 0 0,-2 0 0 0 0,-2 0 0 0 0,-1 1 0 0 0,1-1 0 0 0,-1 0 0 0 0,1 0 0 0 0,-2 0 0 0 0,0 0 0 0 0,2 0 0 0 0,-1 0 0 0 0,1 0 0 0 0,-2 0 0 0 0,-1 0 0 0 0,-3 0 0 0 0,-2 0 0 0 0,0 0 0 0 0,-2 0 0 0 0,0 0 0 0 0,0 0 0 0 0,0 0 0 0 0,-1 0 0 0 0,1 0 0 0 0,0 0 0 0 0,0 0 0 0 0,0 0 0 0 0,1 0 0 0 0,-1 0 0 0 0,0 3 0 0 0,3 3 0 0 0,0 3 0 0 0,1 3 0 0 0,1 2 0 0 0,0 1 0 0 0,3 0 0 0 0,-2 1 0 0 0,0 0 0 0 0,-2 0 0 0 0,1-1 0 0 0,0 1 0 0 0,-1-1 0 0 0,-1 0 0 0 0,-2 0 0 0 0,1 0 0 0 0,-2 1 0 0 0,0-1 0 0 0,0-3 0 0 0,0 0 0 0 0,0-3 0 0 0,0 0 0 0 0,0-1 0 0 0,0 0 0 0 0,0 1 0 0 0,0 2 0 0 0,1-1 0 0 0,-1 1 0 0 0,0 0 0 0 0,0 2 0 0 0,0 0 0 0 0,0 2 0 0 0,1-1 0 0 0,-1 2 0 0 0,0-4 0 0 0,0 0 0 0 0,0-2 0 0 0,0-4 0 0 0,-2-1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8008 4881 16383 0 0,'3'0'0'0'0,"3"0"0"0"0,3 0 0 0 0,3 0 0 0 0,2 2 0 0 0,3 4 0 0 0,5 4 0 0 0,3 2 0 0 0,3 1 0 0 0,1 2 0 0 0,2 1 0 0 0,0 0 0 0 0,0 0 0 0 0,0-1 0 0 0,-3 1 0 0 0,-3-1 0 0 0,-4-2 0 0 0,-2-4 0 0 0,-4-3 0 0 0,-3-3 0 0 0,0-1 0 0 0,-1-2 0 0 0,-1 2 0 0 0,0 1 0 0 0,0 2 0 0 0,2 3 0 0 0,1 3 0 0 0,1-1 0 0 0,1 1 0 0 0,0 1 0 0 0,0 1 0 0 0,0-2 0 0 0,1-3 0 0 0,-1 1 0 0 0,0-3 0 0 0,-1 1 0 0 0,-1-1 0 0 0,-2-1 0 0 0,-1 1 0 0 0,0 2 0 0 0,0 0 0 0 0,0 0 0 0 0,0-1 0 0 0,-1 1 0 0 0,0-1 0 0 0,-2 2 0 0 0,-1-1 0 0 0,0-2 0 0 0,1 1 0 0 0,3 2 0 0 0,1 4 0 0 0,3 5 0 0 0,0 5 0 0 0,1 4 0 0 0,0 1 0 0 0,1 0 0 0 0,-1-3 0 0 0,1-3 0 0 0,-1-2 0 0 0,0-3 0 0 0,1-1 0 0 0,-1-1 0 0 0,0 0 0 0 0,0-1 0 0 0,0 1 0 0 0,1 0 0 0 0,-1 0 0 0 0,2-1 0 0 0,5 4 0 0 0,2 3 0 0 0,4 8 0 0 0,9 10 0 0 0,8 9 0 0 0,13 23 0 0 0,9 16 0 0 0,7 11 0 0 0,1 0 0 0 0,2 1 0 0 0,0 1 0 0 0,19 15 0 0 0,27 29 0 0 0,27 31 0 0 0,29 20 0 0 0,14 8 0 0 0,-13-20 0 0 0,-21-28 0 0 0,-27-33 0 0 0,36 16 0 0 0,96 60 0 0 0,104 56 0 0 0,52 17 0 0 0,18-7 0 0 0,16-2 0 0 0,34 15 0 0 0,14 7 0 0 0,-21 1 0 0 0,-52-11 0 0 0,-57-19 0 0 0,-54-28 0 0 0,-56-36 0 0 0,-48-42 0 0 0,-53-43 0 0 0,-46-38 0 0 0,-36-26 0 0 0,-23-28 0 0 0,-11-22 0 0 0,2-18 0 0 0,16-8 0 0 0,19-4 0 0 0,11 2 0 0 0,-3 6 0 0 0,-9 9 0 0 0,-10 8 0 0 0,-12 6 0 0 0,-11 4 0 0 0,-8 3 0 0 0,-9 1 0 0 0,-7 1 0 0 0,-5-1 0 0 0,-2 0 0 0 0,-3 0 0 0 0,-2 0 0 0 0,-1-1 0 0 0,-1 0 0 0 0,1 0 0 0 0,1 0 0 0 0,1 0 0 0 0,2 0 0 0 0,-1 0 0 0 0,1 0 0 0 0,1 0 0 0 0,-1 0 0 0 0,0 0 0 0 0,1 0 0 0 0,-1 0 0 0 0,0 0 0 0 0,0 0 0 0 0,1 0 0 0 0,-1 0 0 0 0,0 0 0 0 0,0 0 0 0 0,0 0 0 0 0,0 0 0 0 0,0 0 0 0 0,1 0 0 0 0,1 0 0 0 0,5 0 0 0 0,2 0 0 0 0,6 0 0 0 0,3 0 0 0 0,3 0 0 0 0,1 0 0 0 0,-1 0 0 0 0,-3 0 0 0 0,-6 0 0 0 0,-4 0 0 0 0,-4 0 0 0 0,-2 0 0 0 0,-2 0 0 0 0,-3 0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7682 9486 16383 0 0,'32'0'0'0'0,"42"0"0"0"0,52 0 0 0 0,36 0 0 0 0,22 0 0 0 0,37 0 0 0 0,36 0 0 0 0,45 0 0 0 0,15 0 0 0 0,-15 0 0 0 0,-15 0 0 0 0,0 0 0 0 0,23 0 0 0 0,29 0 0 0 0,13 0 0 0 0,-10 0 0 0 0,-20 0 0 0 0,-23 0 0 0 0,-18 0 0 0 0,-26 0 0 0 0,-35 0 0 0 0,-32 0 0 0 0,-34 0 0 0 0,-35 0 0 0 0,-30 3 0 0 0,-21 4 0 0 0,-15 0 0 0 0,-9-1 0 0 0,-2-1 0 0 0,-2-2 0 0 0,1 2 0 0 0,7 0 0 0 0,11-2 0 0 0,2 0 0 0 0,-2-1 0 0 0,-2-1 0 0 0,-3-1 0 0 0,-3 0 0 0 0,-4 0 0 0 0,-4 0 0 0 0,-2 0 0 0 0,-2 0 0 0 0,2-1 0 0 0,0 1 0 0 0,3 0 0 0 0,0 0 0 0 0,2 0 0 0 0,-3 0 0 0 0,-3 0 0 0 0,-3 0 0 0 0,-5 0 0 0 0,-6 0 0 0 0,-5 0 0 0 0,-3 0 0 0 0,-2 0 0 0 0,-4 0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12373 9396 16383 0 0,'0'3'0'0'0,"0"3"0"0"0,0 3 0 0 0,0 3 0 0 0,0 5 0 0 0,0 3 0 0 0,0 5 0 0 0,0 3 0 0 0,0 2 0 0 0,0-2 0 0 0,0-3 0 0 0,0-3 0 0 0,3 0 0 0 0,0-2 0 0 0,0 2 0 0 0,0-1 0 0 0,-1-1 0 0 0,-1-2 0 0 0,2 2 0 0 0,1 2 0 0 0,-1 0 0 0 0,2 2 0 0 0,3 1 0 0 0,2 2 0 0 0,0 2 0 0 0,-2-2 0 0 0,-2 0 0 0 0,-3-3 0 0 0,-1-2 0 0 0,-1-2 0 0 0,-1-3 0 0 0,0-1 0 0 0,0-3 0 0 0,3-4 0 0 0,3-4 0 0 0,2-2 0 0 0,4-2 0 0 0,4-1 0 0 0,4-1 0 0 0,5 1 0 0 0,0-1 0 0 0,1 0 0 0 0,1-2 0 0 0,2-3 0 0 0,0-3 0 0 0,-1-3 0 0 0,-4-2 0 0 0,-3-1 0 0 0,-2-1 0 0 0,-2 1 0 0 0,-2 1 0 0 0,0 2 0 0 0,0 0 0 0 0,-1 2 0 0 0,-2 0 0 0 0,-3-1 0 0 0,-1-1 0 0 0,-1-1 0 0 0,-3-1 0 0 0,-1 1 0 0 0,-1 1 0 0 0,-2 0 0 0 0,0-1 0 0 0,0 0 0 0 0,0-1 0 0 0,-1 0 0 0 0,1-1 0 0 0,0 0 0 0 0,0 0 0 0 0,-3 0 0 0 0,-10-4 0 0 0,-8-1 0 0 0,-8 0 0 0 0,-10-3 0 0 0,-2 0 0 0 0,0-2 0 0 0,2 2 0 0 0,-1 1 0 0 0,2 2 0 0 0,2 2 0 0 0,4 2 0 0 0,3 0 0 0 0,3 1 0 0 0,2 0 0 0 0,-1 0 0 0 0,1 1 0 0 0,0-1 0 0 0,1 0 0 0 0,3 2 0 0 0,1 4 0 0 0,2 3 0 0 0,2 3 0 0 0,2 2 0 0 0,3 0 0 0 0,1 2 0 0 0,3 0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7849 10657 16383 0 0,'73'0'0'0'0,"129"0"0"0"0,156 0 0 0 0,168-11 0 0 0,121-15 0 0 0,78-24 0 0 0,115-30 0 0 0,38-12 0 0 0,-21 10 0 0 0,-51 19 0 0 0,-56 20 0 0 0,-99 17 0 0 0,-117 14 0 0 0,-128 8 0 0 0,-111 5 0 0 0,-83 2 0 0 0,-36 1 0 0 0,-13 11 0 0 0,-2 14 0 0 0,6 13 0 0 0,-2 9 0 0 0,5 7 0 0 0,-4 3 0 0 0,4 2 0 0 0,6 2 0 0 0,6 1 0 0 0,18 1 0 0 0,7 2 0 0 0,-9-8 0 0 0,-22-6 0 0 0,-18-7 0 0 0,-5-7 0 0 0,5 0 0 0 0,8-1 0 0 0,-10-4 0 0 0,-18-4 0 0 0,-24-8 0 0 0,-23-8 0 0 0,-19-6 0 0 0,-18-6 0 0 0,-14-3 0 0 0,-12-1 0 0 0,-5-2 0 0 0,-5 1 0 0 0,1-1 0 0 0,1 1 0 0 0,6 1 0 0 0,13-1 0 0 0,13 1 0 0 0,12 0 0 0 0,3 0 0 0 0,4 0 0 0 0,5 0 0 0 0,-4 0 0 0 0,1 0 0 0 0,-4 0 0 0 0,-7 0 0 0 0,-4 0 0 0 0,-6 0 0 0 0,-3 0 0 0 0,4 0 0 0 0,1-2 0 0 0,6-2 0 0 0,1-2 0 0 0,4-4 0 0 0,0-3 0 0 0,-3-3 0 0 0,-3 0 0 0 0,-5 2 0 0 0,-2 0 0 0 0,-6 1 0 0 0,-1 2 0 0 0,-2 0 0 0 0,8-1 0 0 0,9-3 0 0 0,9-2 0 0 0,7-2 0 0 0,-1 0 0 0 0,-5-1 0 0 0,0 1 0 0 0,-3 0 0 0 0,-6 1 0 0 0,-7 0 0 0 0,-3-2 0 0 0,-6-3 0 0 0,-5-1 0 0 0,-4 2 0 0 0,-6 1 0 0 0,-5 3 0 0 0,-5 1 0 0 0,-3 3 0 0 0,-5 5 0 0 0,-1 1 0 0 0,0-1 0 0 0,4-2 0 0 0,3 0 0 0 0,5 0 0 0 0,3 0 0 0 0,3 2 0 0 0,4 3 0 0 0,5-1 0 0 0,4-2 0 0 0,3 1 0 0 0,2-1 0 0 0,1 0 0 0 0,-2 3 0 0 0,-5 2 0 0 0,-3 1 0 0 0,-3 2 0 0 0,-3 0 0 0 0,-1 2 0 0 0,-2-1 0 0 0,1 0 0 0 0,0 1 0 0 0,-1-1 0 0 0,4-3 0 0 0,5-3 0 0 0,3-4 0 0 0,10 0 0 0 0,3-1 0 0 0,8 1 0 0 0,1 3 0 0 0,-3 2 0 0 0,-6 2 0 0 0,-7-1 0 0 0,-7 0 0 0 0,-4 1 0 0 0,-4 0 0 0 0,-2 2 0 0 0,-1-2 0 0 0,0-1 0 0 0,0-2 0 0 0,0 0 0 0 0,1-1 0 0 0,0 0 0 0 0,-3 1 0 0 0,-3 2 0 0 0,-2 2 0 0 0,-4 0 0 0 0,-1-1 0 0 0,-2-3 0 0 0,0-3 0 0 0,-3-2 0 0 0,-4-3 0 0 0,-2 0 0 0 0,-4-2 0 0 0,0 0 0 0 0,-2 1 0 0 0,-1-1 0 0 0,0 0 0 0 0,3 4 0 0 0,4 2 0 0 0,0 2 0 0 0,2-2 0 0 0,3 0 0 0 0,1-2 0 0 0,2-2 0 0 0,0 0 0 0 0,2-1 0 0 0,-1 0 0 0 0,1 0 0 0 0,-1-1 0 0 0,1 1 0 0 0,-3 2 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18702 10022 16383 0 0,'3'3'0'0'0,"3"3"0"0"0,3 3 0 0 0,3 3 0 0 0,2 2 0 0 0,1-2 0 0 0,0-2 0 0 0,1-3 0 0 0,0-4 0 0 0,0-1 0 0 0,-1-1 0 0 0,1-1 0 0 0,-1 2 0 0 0,0 1 0 0 0,0 2 0 0 0,1 1 0 0 0,-1-1 0 0 0,0 1 0 0 0,0 0 0 0 0,-2 1 0 0 0,-2-1 0 0 0,1 0 0 0 0,1 0 0 0 0,-3 2 0 0 0,1 0 0 0 0,0-2 0 0 0,1 2 0 0 0,2 0 0 0 0,0 3 0 0 0,1 2 0 0 0,0-2 0 0 0,0 0 0 0 0,0 1 0 0 0,1 1 0 0 0,-1 0 0 0 0,0 2 0 0 0,0-3 0 0 0,1 0 0 0 0,-1-3 0 0 0,0 0 0 0 0,0-1 0 0 0,0-2 0 0 0,0-3 0 0 0,1 2 0 0 0,-1-1 0 0 0,-3 2 0 0 0,0 2 0 0 0,0 0 0 0 0,-2-4 0 0 0,-3-5 0 0 0,-2-5 0 0 0,-3-4 0 0 0,0-4 0 0 0,-2 0 0 0 0,-1-2 0 0 0,1 0 0 0 0,-1-1 0 0 0,1 1 0 0 0,0 1 0 0 0,-1-1 0 0 0,1 1 0 0 0,0-1 0 0 0,0 1 0 0 0,0 0 0 0 0,0 0 0 0 0,0 0 0 0 0,0 0 0 0 0,0 0 0 0 0,0 0 0 0 0,0-1 0 0 0,0 1 0 0 0,0 0 0 0 0,0 0 0 0 0,0 0 0 0 0,0 0 0 0 0,0 1 0 0 0,0 2 0 0 0,0 0 0 0 0,0 1 0 0 0,0 1 0 0 0,0 1 0 0 0,0 1 0 0 0,-2-1 0 0 0,-2-2 0 0 0,1-1 0 0 0,1-1 0 0 0,0-2 0 0 0,-2 3 0 0 0,-3 3 0 0 0,-2 3 0 0 0,-3 2 0 0 0,-2 2 0 0 0,-1 2 0 0 0,0 0 0 0 0,-1 1 0 0 0,1-1 0 0 0,-1 1 0 0 0,-2-1 0 0 0,-4 1 0 0 0,0-1 0 0 0,-1 0 0 0 0,0 0 0 0 0,1 0 0 0 0,3 0 0 0 0,1 0 0 0 0,1 0 0 0 0,1 0 0 0 0,1 0 0 0 0,0 2 0 0 0,2 3 0 0 0,1 1 0 0 0,1 3 0 0 0,-1 2 0 0 0,-1-1 0 0 0,-1-2 0 0 0,0 0 0 0 0,-1-1 0 0 0,0 1 0 0 0,3 1 0 0 0,2 2 0 0 0,4 2 0 0 0,3-1 0 0 0,1 0 0 0 0,2 0 0 0 0,0-1 0 0 0,1 0 0 0 0,0-1 0 0 0,-1 2 0 0 0,-1-2 0 0 0,-1-3 0 0 0,-1 0 0 0 0,0-1 0 0 0,0 1 0 0 0,2 2 0 0 0,0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4346 2716 16383 0 0,'0'0'0'0'0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7917 10725 16383 0 0,'100'-60'0'0'0,"132"-69"0"0"0,123-51 0 0 0,76-21 0 0 0,8 13 0 0 0,-36 25 0 0 0,-54 31 0 0 0,-62 28 0 0 0,-57 22 0 0 0,-51 17 0 0 0,-23 8 0 0 0,-23 11 0 0 0,-13 8 0 0 0,-3 7 0 0 0,1 3 0 0 0,-5 0 0 0 0,-6-5 0 0 0,2 0 0 0 0,16-6 0 0 0,19-7 0 0 0,19-7 0 0 0,15-6 0 0 0,10-4 0 0 0,-10 1 0 0 0,-27 5 0 0 0,-23 4 0 0 0,-18 4 0 0 0,-9-4 0 0 0,-5-6 0 0 0,-10 1 0 0 0,-9 4 0 0 0,0-2 0 0 0,17-22 0 0 0,38-43 0 0 0,31-43 0 0 0,4-1 0 0 0,-11 20 0 0 0,-18 31 0 0 0,-3 11 0 0 0,18-19 0 0 0,61-57 0 0 0,88-82 0 0 0,127-106 0 0 0,120-73 0 0 0,51-19 0 0 0,-10 28 0 0 0,-19 30 0 0 0,-41 41 0 0 0,-57 44 0 0 0,-68 43 0 0 0,-62 32 0 0 0,-70 37 0 0 0,-63 41 0 0 0,-50 35 0 0 0,-34 25 0 0 0,-22 18 0 0 0,-12 15 0 0 0,-6 12 0 0 0,16-2 0 0 0,53-14 0 0 0,33-5 0 0 0,18 0 0 0 0,7 2 0 0 0,-1 9 0 0 0,23 1 0 0 0,15 6 0 0 0,7 7 0 0 0,-7 7 0 0 0,-24 13 0 0 0,-29 10 0 0 0,-34 11 0 0 0,-22 7 0 0 0,-14 4 0 0 0,-6 4 0 0 0,-2 0 0 0 0,1 0 0 0 0,-5 0 0 0 0,-10 0 0 0 0,-13-1 0 0 0,-9-1 0 0 0,-4 1 0 0 0,-2-1 0 0 0,0 0 0 0 0,20-1 0 0 0,38 14 0 0 0,41 24 0 0 0,39 25 0 0 0,18 21 0 0 0,5 13 0 0 0,8 11 0 0 0,27 19 0 0 0,28 19 0 0 0,14 13 0 0 0,-11 5 0 0 0,-36-6 0 0 0,-35-6 0 0 0,-36-1 0 0 0,-27 2 0 0 0,-27-12 0 0 0,-26-18 0 0 0,-27-25 0 0 0,-24-24 0 0 0,-17-14 0 0 0,-17-10 0 0 0,9 15 0 0 0,28 28 0 0 0,23 18 0 0 0,15 9 0 0 0,12 15 0 0 0,9 11 0 0 0,7 19 0 0 0,7 21 0 0 0,1 6 0 0 0,-10-12 0 0 0,-6-8 0 0 0,-13-22 0 0 0,-20-27 0 0 0,-19-25 0 0 0,-11-17 0 0 0,-9-7 0 0 0,-11-7 0 0 0,-5 0 0 0 0,-7-2 0 0 0,-3 10 0 0 0,-8 15 0 0 0,-6 13 0 0 0,-7 4 0 0 0,-4 6 0 0 0,-3 7 0 0 0,-2 12 0 0 0,-6 18 0 0 0,-1 14 0 0 0,0 11 0 0 0,1-1 0 0 0,3-18 0 0 0,1-25 0 0 0,2-29 0 0 0,0-22 0 0 0,1-11 0 0 0,0 4 0 0 0,1 13 0 0 0,-1 14 0 0 0,0 11 0 0 0,0 9 0 0 0,-2-6 0 0 0,-5-16 0 0 0,-3-15 0 0 0,-2-16 0 0 0,-3-12 0 0 0,-4-4 0 0 0,-6-3 0 0 0,-5 2 0 0 0,0-1 0 0 0,-1 3 0 0 0,-2 0 0 0 0,0-2 0 0 0,3-1 0 0 0,0 0 0 0 0,-1-3 0 0 0,1-3 0 0 0,-1 0 0 0 0,2-2 0 0 0,3-2 0 0 0,1-3 0 0 0,2-2 0 0 0,0-4 0 0 0,-1-2 0 0 0,-2 0 0 0 0,-2 4 0 0 0,-9 9 0 0 0,-17 17 0 0 0,-22 27 0 0 0,-21 28 0 0 0,-5 5 0 0 0,4-5 0 0 0,7-11 0 0 0,8-12 0 0 0,9-14 0 0 0,11-15 0 0 0,12-12 0 0 0,9-12 0 0 0,7-10 0 0 0,6-6 0 0 0,6-4 0 0 0,2-3 0 0 0,-2 0 0 0 0,0 0 0 0 0,-1 0 0 0 0,3-2 0 0 0,1-3 0 0 0,2-2 0 0 0,2-3 0 0 0,0 1 0 0 0,-6 6 0 0 0,-5 4 0 0 0,-2 2 0 0 0,-2 1 0 0 0,1 0 0 0 0,4 0 0 0 0,4-1 0 0 0,0 3 0 0 0,-1 2 0 0 0,-2 2 0 0 0,1-2 0 0 0,1-2 0 0 0,3-1 0 0 0,-1-1 0 0 0,1-1 0 0 0,1 0 0 0 0,-1-1 0 0 0,-3-1 0 0 0,-2 1 0 0 0,-2 0 0 0 0,-2 0 0 0 0,-1 3 0 0 0,0 3 0 0 0,-1 1 0 0 0,0-1 0 0 0,3-2 0 0 0,3 0 0 0 0,4-2 0 0 0,2-1 0 0 0,3-1 0 0 0,0 0 0 0 0,2 0 0 0 0,-1 0 0 0 0,1-3 0 0 0,-1 0 0 0 0,0-3 0 0 0,3-3 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20922 8107 16383 0 0,'0'5'0'0'0,"2"7"0"0"0,2 7 0 0 0,2 5 0 0 0,0 3 0 0 0,2 6 0 0 0,-1 5 0 0 0,-1 2 0 0 0,-2 1 0 0 0,-1 1 0 0 0,-2 0 0 0 0,0-3 0 0 0,-1-2 0 0 0,0-6 0 0 0,-1-5 0 0 0,1-4 0 0 0,0-4 0 0 0,0-2 0 0 0,2-1 0 0 0,1-1 0 0 0,1 0 0 0 0,-2 1 0 0 0,3-1 0 0 0,-1 1 0 0 0,3 0 0 0 0,-1 0 0 0 0,1-2 0 0 0,-1 0 0 0 0,0-2 0 0 0,-2 2 0 0 0,-1 0 0 0 0,1 0 0 0 0,0 2 0 0 0,0-1 0 0 0,-2 0 0 0 0,0-2 0 0 0,-4-2 0 0 0,-4-4 0 0 0,-3-2 0 0 0,-3-2 0 0 0,-2-2 0 0 0,-1 0 0 0 0,-1-1 0 0 0,0 1 0 0 0,1-1 0 0 0,-1 1 0 0 0,-2 0 0 0 0,-1-1 0 0 0,0 1 0 0 0,1 0 0 0 0,1 0 0 0 0,1 0 0 0 0,0 0 0 0 0,1 0 0 0 0,0 0 0 0 0,0 0 0 0 0,0 0 0 0 0,0 0 0 0 0,1 0 0 0 0,2 0 0 0 0,0 0 0 0 0,0 0 0 0 0,-1 0 0 0 0,2-2 0 0 0,2-2 0 0 0,0 1 0 0 0,3-2 0 0 0,1-3 0 0 0,0-2 0 0 0,0-3 0 0 0,2-1 0 0 0,0-1 0 0 0,-1 0 0 0 0,0-1 0 0 0,-2 0 0 0 0,0 1 0 0 0,1-1 0 0 0,1 1 0 0 0,2 0 0 0 0,-2-1 0 0 0,0 1 0 0 0,1 0 0 0 0,0 0 0 0 0,2 0 0 0 0,0 0 0 0 0,1 0 0 0 0,-1 1 0 0 0,2 2 0 0 0,-1 0 0 0 0,0 0 0 0 0,0-1 0 0 0,0-1 0 0 0,0 0 0 0 0,0-1 0 0 0,0-3 0 0 0,0-3 0 0 0,0-1 0 0 0,0 1 0 0 0,0 1 0 0 0,0 2 0 0 0,0 1 0 0 0,0-2 0 0 0,0 0 0 0 0,0 1 0 0 0,0 1 0 0 0,0 0 0 0 0,0 1 0 0 0,0 1 0 0 0,0 3 0 0 0,0 0 0 0 0,0 0 0 0 0,0 0 0 0 0,3-2 0 0 0,3 0 0 0 0,3-1 0 0 0,3 0 0 0 0,2 3 0 0 0,1 2 0 0 0,0 2 0 0 0,1 1 0 0 0,0 2 0 0 0,0 2 0 0 0,-1 2 0 0 0,-1 0 0 0 0,-1 1 0 0 0,-2 1 0 0 0,2-1 0 0 0,0 0 0 0 0,0 1 0 0 0,1-1 0 0 0,1 0 0 0 0,0 0 0 0 0,0 0 0 0 0,1 0 0 0 0,-1 0 0 0 0,0 0 0 0 0,0 0 0 0 0,1 0 0 0 0,-1 0 0 0 0,0 0 0 0 0,0 0 0 0 0,0 0 0 0 0,1 0 0 0 0,-1 0 0 0 0,0 0 0 0 0,0 0 0 0 0,0 0 0 0 0,-1 0 0 0 0,-2 0 0 0 0,-3 0 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10103 11375 16383 0 0,'25'-15'0'0'0,"34"-20"0"0"0,54-25 0 0 0,84-36 0 0 0,92-47 0 0 0,67-53 0 0 0,48-59 0 0 0,34-63 0 0 0,17-45 0 0 0,2-12 0 0 0,-38 31 0 0 0,-53 49 0 0 0,-48 41 0 0 0,-57 44 0 0 0,-55 38 0 0 0,-48 30 0 0 0,-38 22 0 0 0,-33 21 0 0 0,-26 19 0 0 0,-15 14 0 0 0,-11 7 0 0 0,-5 10 0 0 0,3 1 0 0 0,5 3 0 0 0,2 4 0 0 0,5-2 0 0 0,6-6 0 0 0,14-13 0 0 0,21-35 0 0 0,12-25 0 0 0,4-19 0 0 0,-2-2 0 0 0,-5 5 0 0 0,-12 17 0 0 0,-14 19 0 0 0,-12 18 0 0 0,-10 13 0 0 0,-6 10 0 0 0,-2-1 0 0 0,-2 0 0 0 0,0 2 0 0 0,-1 1 0 0 0,0 2 0 0 0,6-2 0 0 0,12-3 0 0 0,15-4 0 0 0,12 1 0 0 0,7 4 0 0 0,12 7 0 0 0,56-29 0 0 0,40-26 0 0 0,27-28 0 0 0,12-9 0 0 0,0 3 0 0 0,-14 10 0 0 0,-18 12 0 0 0,-19 12 0 0 0,-24 17 0 0 0,-23 10 0 0 0,-24 13 0 0 0,-21 7 0 0 0,-14 3 0 0 0,-11 0 0 0 0,-4-1 0 0 0,-2-1 0 0 0,0-1 0 0 0,17-14 0 0 0,31-10 0 0 0,44-12 0 0 0,30 1 0 0 0,6 11 0 0 0,-22 21 0 0 0,-30 19 0 0 0,-34 16 0 0 0,-28 14 0 0 0,-23 10 0 0 0,-15 6 0 0 0,43 2 0 0 0,97 2 0 0 0,106-1 0 0 0,93 0 0 0 0,26-1 0 0 0,-9 19 0 0 0,-23 34 0 0 0,-24 37 0 0 0,-18 39 0 0 0,-28 23 0 0 0,-47-2 0 0 0,-57-20 0 0 0,-52-26 0 0 0,-46-26 0 0 0,-33-22 0 0 0,-24-14 0 0 0,-16-11 0 0 0,-9-8 0 0 0,-5-6 0 0 0,-2-3 0 0 0,175 118 0 0 0,164 123 0 0 0,99 84 0 0 0,35 46 0 0 0,-7 6 0 0 0,-58-48 0 0 0,-85-76 0 0 0,-91-80 0 0 0,-80-72 0 0 0,-66-56 0 0 0,-17-7 0 0 0,7 10 0 0 0,15 16 0 0 0,13 15 0 0 0,3 4 0 0 0,2 5 0 0 0,-1-1 0 0 0,-11-13 0 0 0,-15-15 0 0 0,-12-13 0 0 0,-11-12 0 0 0,-6-3 0 0 0,-1 2 0 0 0,-1 4 0 0 0,3 10 0 0 0,4 12 0 0 0,-2 10 0 0 0,-3 5 0 0 0,-5 3 0 0 0,-10-5 0 0 0,-9-10 0 0 0,-12-13 0 0 0,-10-15 0 0 0,-4 0 0 0 0,0 4 0 0 0,0-1 0 0 0,1-1 0 0 0,4-1 0 0 0,8 8 0 0 0,2 8 0 0 0,2 15 0 0 0,0 15 0 0 0,-1 7 0 0 0,-2-1 0 0 0,-1-3 0 0 0,-2-4 0 0 0,-1-4 0 0 0,-4-3 0 0 0,-2-3 0 0 0,-3-2 0 0 0,-4 0 0 0 0,-4-2 0 0 0,-3-6 0 0 0,-1-8 0 0 0,-1-11 0 0 0,-1-9 0 0 0,1-9 0 0 0,-1-4 0 0 0,0-5 0 0 0,1-1 0 0 0,0-3 0 0 0,0-4 0 0 0,-5-2 0 0 0,-7-3 0 0 0,-7 1 0 0 0,-5 3 0 0 0,-3 3 0 0 0,-3 0 0 0 0,-1-2 0 0 0,-1-1 0 0 0,0-3 0 0 0,1-1 0 0 0,0-1 0 0 0,0-1 0 0 0,0 0 0 0 0,1 0 0 0 0,2 0 0 0 0,1-3 0 0 0,0 0 0 0 0,0-1 0 0 0,-5 2 0 0 0,0 0 0 0 0,-2 1 0 0 0,-2 1 0 0 0,-1-2 0 0 0,-2-3 0 0 0,-2-1 0 0 0,0 1 0 0 0,2-2 0 0 0,0 2 0 0 0,-3 1 0 0 0,2 1 0 0 0,-2 2 0 0 0,2 1 0 0 0,2 0 0 0 0,2 0 0 0 0,3 1 0 0 0,1 0 0 0 0,1-1 0 0 0,1 3 0 0 0,0 1 0 0 0,3-1 0 0 0,3 0 0 0 0,1-1 0 0 0,-1-1 0 0 0,-2 0 0 0 0,-1 0 0 0 0,-6 3 0 0 0,-7 4 0 0 0,-5 3 0 0 0,-2-2 0 0 0,0-2 0 0 0,1-2 0 0 0,2-1 0 0 0,4-2 0 0 0,4-2 0 0 0,2-2 0 0 0,2-1 0 0 0,4-3 0 0 0,5-3 0 0 0,0 0 0 0 0,2-1 0 0 0,1-1 0 0 0,3-1 0 0 0,0 1 0 0 0,2 2 0 0 0,0 4 0 0 0,-3 1 0 0 0,0 3 0 0 0,0 1 0 0 0,1 0 0 0 0,0 1 0 0 0,-2-1 0 0 0,0 1 0 0 0,-2 0 0 0 0,-1-1 0 0 0,2 0 0 0 0,1 0 0 0 0,2 1 0 0 0,0-1 0 0 0,-1 0 0 0 0,-1-2 0 0 0,-1-2 0 0 0,-4 1 0 0 0,-2-2 0 0 0,-2-3 0 0 0,1-2 0 0 0,3-2 0 0 0,3-2 0 0 0,2-1 0 0 0,2 0 0 0 0,1-1 0 0 0,1 1 0 0 0,0-1 0 0 0,0 1 0 0 0,1 0 0 0 0,-4 2 0 0 0,0 2 0 0 0,0-1 0 0 0,0 2 0 0 0,1 0 0 0 0,1 2 0 0 0,0 0 0 0 0,3-2 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21065 8814 16383 0 0,'0'5'0'0'0,"0"7"0"0"0,0 4 0 0 0,0 2 0 0 0,0 0 0 0 0,0 0 0 0 0,0 0 0 0 0,0-2 0 0 0,0 0 0 0 0,0 0 0 0 0,0-1 0 0 0,0 0 0 0 0,0 1 0 0 0,0-1 0 0 0,0 0 0 0 0,0 0 0 0 0,0 0 0 0 0,0 0 0 0 0,0 0 0 0 0,0 0 0 0 0,0 3 0 0 0,0 3 0 0 0,0 3 0 0 0,0 4 0 0 0,0 0 0 0 0,0 3 0 0 0,0-3 0 0 0,0-3 0 0 0,0-4 0 0 0,0-2 0 0 0,0-3 0 0 0,0-3 0 0 0,0-2 0 0 0,0 1 0 0 0,0 0 0 0 0,0 1 0 0 0,0 1 0 0 0,0 0 0 0 0,-2-1 0 0 0,-4-4 0 0 0,-3-6 0 0 0,-3-5 0 0 0,-2-6 0 0 0,-4-4 0 0 0,-1-2 0 0 0,0-1 0 0 0,1-2 0 0 0,-2 1 0 0 0,0 0 0 0 0,0 0 0 0 0,2 3 0 0 0,1 3 0 0 0,1 4 0 0 0,0 3 0 0 0,1 2 0 0 0,0 0 0 0 0,0-1 0 0 0,0 0 0 0 0,0-1 0 0 0,0-2 0 0 0,0-2 0 0 0,0-1 0 0 0,2-1 0 0 0,3 1 0 0 0,1 2 0 0 0,2 0 0 0 0,3 1 0 0 0,1-3 0 0 0,2-1 0 0 0,1-2 0 0 0,0-5 0 0 0,1-4 0 0 0,-1-7 0 0 0,1-4 0 0 0,-1-2 0 0 0,0 0 0 0 0,0 3 0 0 0,0 4 0 0 0,0 3 0 0 0,0 4 0 0 0,0 2 0 0 0,0 1 0 0 0,3 1 0 0 0,3 1 0 0 0,3 0 0 0 0,3-1 0 0 0,4 1 0 0 0,3-1 0 0 0,0 0 0 0 0,-1 2 0 0 0,-2 4 0 0 0,-2 3 0 0 0,-1 3 0 0 0,0 2 0 0 0,0 0 0 0 0,0-1 0 0 0,2-1 0 0 0,-1 1 0 0 0,4-3 0 0 0,0 0 0 0 0,1 1 0 0 0,-2 1 0 0 0,1 1 0 0 0,-2 1 0 0 0,0 0 0 0 0,-1 1 0 0 0,-1 0 0 0 0,-2 0 0 0 0,0 1 0 0 0,0-1 0 0 0,1 0 0 0 0,0 0 0 0 0,2 0 0 0 0,-1 0 0 0 0,1 0 0 0 0,-1 0 0 0 0,-2 0 0 0 0,-2 0 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8633 6937 16383 0 0,'28'-23'0'0'0,"47"-32"0"0"0,37-22 0 0 0,34-17 0 0 0,28-8 0 0 0,18-6 0 0 0,14-1 0 0 0,8-8 0 0 0,-3-7 0 0 0,-20 5 0 0 0,-23 3 0 0 0,-22 8 0 0 0,-8-1 0 0 0,7 2 0 0 0,14 7 0 0 0,1 16 0 0 0,5 17 0 0 0,-2 16 0 0 0,-16 16 0 0 0,-10 14 0 0 0,-14 11 0 0 0,3 7 0 0 0,2 4 0 0 0,-7 2 0 0 0,-9 0 0 0 0,-16 0 0 0 0,-20-1 0 0 0,88-30 0 0 0,127-31 0 0 0,206-31 0 0 0,129-10 0 0 0,58 3 0 0 0,128-12 0 0 0,48 2 0 0 0,9 8 0 0 0,-38 22 0 0 0,-32 12 0 0 0,-64 18 0 0 0,-114 16 0 0 0,-132 14 0 0 0,-133 10 0 0 0,-121 6 0 0 0,-94 3 0 0 0,-69 1 0 0 0,-44 0 0 0 0,-21-2 0 0 0,-4-6 0 0 0,12-4 0 0 0,12-4 0 0 0,16-3 0 0 0,8 1 0 0 0,4 3 0 0 0,0 3 0 0 0,-4 2 0 0 0,-3 0 0 0 0,-5 3 0 0 0,-1 2 0 0 0,0 0 0 0 0,-2 2 0 0 0,0 0 0 0 0,1 0 0 0 0,2 1 0 0 0,-2-1 0 0 0,1 0 0 0 0,-3 0 0 0 0,-2 0 0 0 0,-2 0 0 0 0,-5 1 0 0 0,-2-1 0 0 0,-4 0 0 0 0,-2-1 0 0 0,-4 1 0 0 0,-1 0 0 0 0,-1 0 0 0 0,-1 0 0 0 0,-1 0 0 0 0,1 0 0 0 0,-1 0 0 0 0,1 0 0 0 0,0 0 0 0 0,-3 3 0 0 0,-3 6 0 0 0,-3 6 0 0 0,-3 6 0 0 0,-1 5 0 0 0,-2 2 0 0 0,0 3 0 0 0,-1 0 0 0 0,0 1 0 0 0,1-3 0 0 0,0-4 0 0 0,-1-3 0 0 0,1-1 0 0 0,0-1 0 0 0,0-1 0 0 0,0-1 0 0 0,0 0 0 0 0,0 2 0 0 0,0 1 0 0 0,0 2 0 0 0,0 3 0 0 0,0 0 0 0 0,0-1 0 0 0,0 2 0 0 0,0 1 0 0 0,0 1 0 0 0,0-2 0 0 0,0 0 0 0 0,0 0 0 0 0,0 1 0 0 0,0 1 0 0 0,0 0 0 0 0,0 1 0 0 0,0-3 0 0 0,0-2 0 0 0,0-4 0 0 0,0-2 0 0 0,0-4 0 0 0,0-3 0 0 0,0-1 0 0 0,0-3 0 0 0,0 1 0 0 0,0 1 0 0 0,0 2 0 0 0,0 1 0 0 0,0 1 0 0 0,0 0 0 0 0,0 2 0 0 0,0-1 0 0 0,0-2 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17598 4737 16383 0 0,'6'2'0'0'0,"3"2"0"0"0,4-1 0 0 0,1-1 0 0 0,2 0 0 0 0,0 0 0 0 0,0-2 0 0 0,0 0 0 0 0,0 0 0 0 0,-1 0 0 0 0,1 0 0 0 0,-1 0 0 0 0,0 0 0 0 0,1 2 0 0 0,-1 2 0 0 0,0-1 0 0 0,0 2 0 0 0,0 0 0 0 0,0 3 0 0 0,0-2 0 0 0,0 0 0 0 0,1-3 0 0 0,-1 0 0 0 0,-1-2 0 0 0,-2 0 0 0 0,0 1 0 0 0,0 1 0 0 0,1 0 0 0 0,0 2 0 0 0,2 3 0 0 0,-1 0 0 0 0,1 1 0 0 0,1-1 0 0 0,-1 1 0 0 0,0-2 0 0 0,0 2 0 0 0,-1-2 0 0 0,-1-1 0 0 0,-2 0 0 0 0,-1 1 0 0 0,-3 0 0 0 0,-3 1 0 0 0,-1-1 0 0 0,-2 2 0 0 0,-1 2 0 0 0,-1 1 0 0 0,1 5 0 0 0,-1 1 0 0 0,1 2 0 0 0,0 2 0 0 0,-1 1 0 0 0,1 0 0 0 0,0-2 0 0 0,0-2 0 0 0,0-1 0 0 0,0-1 0 0 0,0-2 0 0 0,0 1 0 0 0,0-2 0 0 0,0 1 0 0 0,0 0 0 0 0,0 0 0 0 0,-2-3 0 0 0,-4 0 0 0 0,-4 0 0 0 0,-1 0 0 0 0,-3 2 0 0 0,-1 0 0 0 0,-1 0 0 0 0,2-2 0 0 0,1-2 0 0 0,1-4 0 0 0,-1-3 0 0 0,0-1 0 0 0,-1-2 0 0 0,0 0 0 0 0,-1-1 0 0 0,0 0 0 0 0,1 1 0 0 0,2-1 0 0 0,1 1 0 0 0,2 0 0 0 0,1 0 0 0 0,0 0 0 0 0,-1 0 0 0 0,-1 0 0 0 0,-2 0 0 0 0,-1 0 0 0 0,-2 0 0 0 0,0 0 0 0 0,0 0 0 0 0,0 0 0 0 0,-1 0 0 0 0,1 0 0 0 0,-1 0 0 0 0,1 0 0 0 0,0 0 0 0 0,0 0 0 0 0,2-3 0 0 0,1 0 0 0 0,3-3 0 0 0,0-2 0 0 0,2-4 0 0 0,-1-1 0 0 0,-2-1 0 0 0,2-1 0 0 0,1-1 0 0 0,3 0 0 0 0,1 1 0 0 0,1-1 0 0 0,-1 1 0 0 0,0-1 0 0 0,0-1 0 0 0,1-2 0 0 0,0-2 0 0 0,1 0 0 0 0,1 0 0 0 0,0 3 0 0 0,0 0 0 0 0,0 3 0 0 0,0 2 0 0 0,0 1 0 0 0,0 0 0 0 0,1-1 0 0 0,-1 0 0 0 0,0-1 0 0 0,0-1 0 0 0,0 0 0 0 0,0 0 0 0 0,0 3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8200 8017 16383 0 0,'199'-39'0'0'0,"261"-53"0"0"0,260-66 0 0 0,209-73 0 0 0,151-52 0 0 0,117-35 0 0 0,56-15 0 0 0,11 8 0 0 0,-78 38 0 0 0,-116 47 0 0 0,-110 54 0 0 0,-130 49 0 0 0,-137 40 0 0 0,-127 30 0 0 0,-104 19 0 0 0,-73 10 0 0 0,-71 1 0 0 0,-66 2 0 0 0,-62 4 0 0 0,-63 4 0 0 0,-54 4 0 0 0,-38 2 0 0 0,-21-2 0 0 0,-7 1 0 0 0,4-3 0 0 0,6 1 0 0 0,5 2 0 0 0,8 2 0 0 0,2 4 0 0 0,3 5 0 0 0,-1 4 0 0 0,0 4 0 0 0,-4 2 0 0 0,-4-2 0 0 0,-4 1 0 0 0,-4-1 0 0 0,-1 2 0 0 0,-2 0 0 0 0,0-3 0 0 0,2-2 0 0 0,3-3 0 0 0,4-1 0 0 0,6 0 0 0 0,2-2 0 0 0,5-1 0 0 0,5-2 0 0 0,8 3 0 0 0,10-2 0 0 0,4 3 0 0 0,-2 3 0 0 0,-3 2 0 0 0,-4 3 0 0 0,-4 2 0 0 0,-2 0 0 0 0,-4 1 0 0 0,-5 1 0 0 0,-4 0 0 0 0,-5-1 0 0 0,-6 0 0 0 0,-5 1 0 0 0,-2-1 0 0 0,-2 0 0 0 0,-2 0 0 0 0,0 0 0 0 0,0 0 0 0 0,1 0 0 0 0,-1 0 0 0 0,1 0 0 0 0,0 0 0 0 0,0 0 0 0 0,0 0 0 0 0,0 0 0 0 0,0 0 0 0 0,1 0 0 0 0,-1 0 0 0 0,0 0 0 0 0,0 0 0 0 0,0 0 0 0 0,0 0 0 0 0,1 0 0 0 0,-1 0 0 0 0,0 0 0 0 0,0 0 0 0 0,0 0 0 0 0,0 0 0 0 0,1 0 0 0 0,-1 5 0 0 0,-3 7 0 0 0,0 4 0 0 0,-3 2 0 0 0,-2 3 0 0 0,-3 0 0 0 0,-2 0 0 0 0,-1-2 0 0 0,-1-1 0 0 0,-1-1 0 0 0,1-1 0 0 0,-1 2 0 0 0,1 0 0 0 0,-1 3 0 0 0,1 0 0 0 0,0-1 0 0 0,0 1 0 0 0,0 0 0 0 0,0-1 0 0 0,0-2 0 0 0,0-1 0 0 0,0 2 0 0 0,0 0 0 0 0,0 2 0 0 0,0 0 0 0 0,0 2 0 0 0,0-1 0 0 0,0-1 0 0 0,0-2 0 0 0,0 1 0 0 0,0 0 0 0 0,0 1 0 0 0,0 0 0 0 0,0 2 0 0 0,0-1 0 0 0,0 1 0 0 0,0 0 0 0 0,0 0 0 0 0,0 2 0 0 0,0-1 0 0 0,0 1 0 0 0,0-2 0 0 0,0 1 0 0 0,-2-1 0 0 0,-4 0 0 0 0,-4 0 0 0 0,-2-3 0 0 0,-1-1 0 0 0,-2-2 0 0 0,-1-1 0 0 0,0 0 0 0 0,1-1 0 0 0,-4 0 0 0 0,-2-1 0 0 0,-4 1 0 0 0,0 0 0 0 0,0 0 0 0 0,1 0 0 0 0,1 0 0 0 0,4 1 0 0 0,1-1 0 0 0,1 0 0 0 0,2 0 0 0 0,0 0 0 0 0,3 0 0 0 0,0 1 0 0 0,3-1 0 0 0,3 0 0 0 0,0 0 0 0 0,1-2 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18349 5396 16383 0 0,'2'2'0'0'0,"5"2"0"0"0,2 1 0 0 0,3 2 0 0 0,1-2 0 0 0,2-2 0 0 0,1 3 0 0 0,0 1 0 0 0,0 3 0 0 0,-1 2 0 0 0,1 2 0 0 0,-3 0 0 0 0,-1 2 0 0 0,0-1 0 0 0,0 1 0 0 0,1-1 0 0 0,1 1 0 0 0,1-1 0 0 0,0 1 0 0 0,0-1 0 0 0,0 0 0 0 0,-2 0 0 0 0,-1-2 0 0 0,0-2 0 0 0,0 1 0 0 0,2 1 0 0 0,0 0 0 0 0,0 1 0 0 0,1-2 0 0 0,0-1 0 0 0,-2 1 0 0 0,-2 0 0 0 0,-2-2 0 0 0,0 1 0 0 0,-1 1 0 0 0,-3 0 0 0 0,-1 2 0 0 0,-7-2 0 0 0,-11 0 0 0 0,-12 0 0 0 0,-9-1 0 0 0,-6-4 0 0 0,-2-1 0 0 0,1-3 0 0 0,6-2 0 0 0,3-1 0 0 0,5 0 0 0 0,5 0 0 0 0,3-1 0 0 0,3 1 0 0 0,2-1 0 0 0,0 1 0 0 0,1 0 0 0 0,0 0 0 0 0,-1 0 0 0 0,-2 0 0 0 0,-4 0 0 0 0,-3 0 0 0 0,-3 0 0 0 0,-5 0 0 0 0,-4 0 0 0 0,-5 0 0 0 0,0 0 0 0 0,2 0 0 0 0,2 0 0 0 0,2 0 0 0 0,5 0 0 0 0,5 0 0 0 0,3 0 0 0 0,4 0 0 0 0,2 0 0 0 0,1 0 0 0 0,1 0 0 0 0,0 0 0 0 0,-1 0 0 0 0,1 0 0 0 0,-1 0 0 0 0,3-3 0 0 0,3-3 0 0 0,3-3 0 0 0,3-3 0 0 0,1-2 0 0 0,2 0 0 0 0,0-2 0 0 0,6 0 0 0 0,7 0 0 0 0,6 1 0 0 0,3-1 0 0 0,-1 1 0 0 0,0-1 0 0 0,-2 1 0 0 0,-1 0 0 0 0,-1 0 0 0 0,-1 0 0 0 0,-1 0 0 0 0,0 2 0 0 0,0 4 0 0 0,0 0 0 0 0,0 0 0 0 0,0-1 0 0 0,0 0 0 0 0,0 0 0 0 0,0-1 0 0 0,0-1 0 0 0,0-2 0 0 0,-2 0 0 0 0,-1 2 0 0 0,0 0 0 0 0,0 0 0 0 0,1-1 0 0 0,1 0 0 0 0,1 1 0 0 0,0 3 0 0 0,0 4 0 0 0,-2 0 0 0 0,-4 1 0 0 0,-2 0 0 0 0,0 1 0 0 0,-1 2 0 0 0,0 0 0 0 0,2 0 0 0 0,0 1 0 0 0,1 0 0 0 0,1 1 0 0 0,1-1 0 0 0,2 0 0 0 0,-1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2934 2395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8235 2887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2858 2248 16383 0 0,'0'0'0'0'0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3641 2349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customXml" Target="../ink/ink14.xml"/><Relationship Id="rId18" Type="http://schemas.openxmlformats.org/officeDocument/2006/relationships/customXml" Target="../ink/ink19.xml"/><Relationship Id="rId3" Type="http://schemas.openxmlformats.org/officeDocument/2006/relationships/image" Target="../media/image4.png"/><Relationship Id="rId21" Type="http://schemas.openxmlformats.org/officeDocument/2006/relationships/image" Target="../media/image6.png"/><Relationship Id="rId7" Type="http://schemas.openxmlformats.org/officeDocument/2006/relationships/customXml" Target="../ink/ink8.xml"/><Relationship Id="rId12" Type="http://schemas.openxmlformats.org/officeDocument/2006/relationships/customXml" Target="../ink/ink13.xml"/><Relationship Id="rId17" Type="http://schemas.openxmlformats.org/officeDocument/2006/relationships/customXml" Target="../ink/ink18.xml"/><Relationship Id="rId2" Type="http://schemas.openxmlformats.org/officeDocument/2006/relationships/customXml" Target="../ink/ink4.xml"/><Relationship Id="rId16" Type="http://schemas.openxmlformats.org/officeDocument/2006/relationships/customXml" Target="../ink/ink17.xml"/><Relationship Id="rId20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customXml" Target="../ink/ink12.xml"/><Relationship Id="rId5" Type="http://schemas.openxmlformats.org/officeDocument/2006/relationships/customXml" Target="../ink/ink6.xml"/><Relationship Id="rId15" Type="http://schemas.openxmlformats.org/officeDocument/2006/relationships/customXml" Target="../ink/ink16.xml"/><Relationship Id="rId10" Type="http://schemas.openxmlformats.org/officeDocument/2006/relationships/customXml" Target="../ink/ink11.xml"/><Relationship Id="rId19" Type="http://schemas.openxmlformats.org/officeDocument/2006/relationships/image" Target="../media/image5.png"/><Relationship Id="rId4" Type="http://schemas.openxmlformats.org/officeDocument/2006/relationships/customXml" Target="../ink/ink5.xml"/><Relationship Id="rId9" Type="http://schemas.openxmlformats.org/officeDocument/2006/relationships/customXml" Target="../ink/ink10.xml"/><Relationship Id="rId14" Type="http://schemas.openxmlformats.org/officeDocument/2006/relationships/customXml" Target="../ink/ink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.xml"/><Relationship Id="rId13" Type="http://schemas.openxmlformats.org/officeDocument/2006/relationships/image" Target="../media/image11.png"/><Relationship Id="rId18" Type="http://schemas.openxmlformats.org/officeDocument/2006/relationships/customXml" Target="../ink/ink29.xm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customXml" Target="../ink/ink26.xml"/><Relationship Id="rId17" Type="http://schemas.openxmlformats.org/officeDocument/2006/relationships/image" Target="../media/image13.png"/><Relationship Id="rId2" Type="http://schemas.openxmlformats.org/officeDocument/2006/relationships/customXml" Target="../ink/ink21.xml"/><Relationship Id="rId16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.xm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customXml" Target="../ink/ink25.xml"/><Relationship Id="rId19" Type="http://schemas.openxmlformats.org/officeDocument/2006/relationships/image" Target="../media/image14.png"/><Relationship Id="rId4" Type="http://schemas.openxmlformats.org/officeDocument/2006/relationships/customXml" Target="../ink/ink22.xml"/><Relationship Id="rId9" Type="http://schemas.openxmlformats.org/officeDocument/2006/relationships/image" Target="../media/image9.png"/><Relationship Id="rId14" Type="http://schemas.openxmlformats.org/officeDocument/2006/relationships/customXml" Target="../ink/ink2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3.xml"/><Relationship Id="rId13" Type="http://schemas.openxmlformats.org/officeDocument/2006/relationships/image" Target="../media/image20.png"/><Relationship Id="rId18" Type="http://schemas.openxmlformats.org/officeDocument/2006/relationships/customXml" Target="../ink/ink38.xml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customXml" Target="../ink/ink35.xml"/><Relationship Id="rId17" Type="http://schemas.openxmlformats.org/officeDocument/2006/relationships/image" Target="../media/image22.png"/><Relationship Id="rId2" Type="http://schemas.openxmlformats.org/officeDocument/2006/relationships/customXml" Target="../ink/ink30.xml"/><Relationship Id="rId16" Type="http://schemas.openxmlformats.org/officeDocument/2006/relationships/customXml" Target="../ink/ink3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2.xml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5" Type="http://schemas.openxmlformats.org/officeDocument/2006/relationships/image" Target="../media/image21.png"/><Relationship Id="rId10" Type="http://schemas.openxmlformats.org/officeDocument/2006/relationships/customXml" Target="../ink/ink34.xml"/><Relationship Id="rId19" Type="http://schemas.openxmlformats.org/officeDocument/2006/relationships/image" Target="../media/image23.png"/><Relationship Id="rId4" Type="http://schemas.openxmlformats.org/officeDocument/2006/relationships/customXml" Target="../ink/ink31.xml"/><Relationship Id="rId9" Type="http://schemas.openxmlformats.org/officeDocument/2006/relationships/image" Target="../media/image18.png"/><Relationship Id="rId14" Type="http://schemas.openxmlformats.org/officeDocument/2006/relationships/customXml" Target="../ink/ink36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5.xml"/><Relationship Id="rId18" Type="http://schemas.openxmlformats.org/officeDocument/2006/relationships/image" Target="../media/image30.png"/><Relationship Id="rId26" Type="http://schemas.openxmlformats.org/officeDocument/2006/relationships/image" Target="../media/image34.png"/><Relationship Id="rId21" Type="http://schemas.openxmlformats.org/officeDocument/2006/relationships/customXml" Target="../ink/ink49.xml"/><Relationship Id="rId34" Type="http://schemas.openxmlformats.org/officeDocument/2006/relationships/image" Target="../media/image38.png"/><Relationship Id="rId7" Type="http://schemas.openxmlformats.org/officeDocument/2006/relationships/customXml" Target="../ink/ink42.xml"/><Relationship Id="rId12" Type="http://schemas.openxmlformats.org/officeDocument/2006/relationships/image" Target="../media/image27.png"/><Relationship Id="rId17" Type="http://schemas.openxmlformats.org/officeDocument/2006/relationships/customXml" Target="../ink/ink47.xml"/><Relationship Id="rId25" Type="http://schemas.openxmlformats.org/officeDocument/2006/relationships/customXml" Target="../ink/ink51.xml"/><Relationship Id="rId33" Type="http://schemas.openxmlformats.org/officeDocument/2006/relationships/customXml" Target="../ink/ink55.xml"/><Relationship Id="rId38" Type="http://schemas.openxmlformats.org/officeDocument/2006/relationships/image" Target="../media/image40.png"/><Relationship Id="rId2" Type="http://schemas.openxmlformats.org/officeDocument/2006/relationships/customXml" Target="../ink/ink39.xml"/><Relationship Id="rId16" Type="http://schemas.openxmlformats.org/officeDocument/2006/relationships/image" Target="../media/image29.png"/><Relationship Id="rId20" Type="http://schemas.openxmlformats.org/officeDocument/2006/relationships/image" Target="../media/image31.png"/><Relationship Id="rId29" Type="http://schemas.openxmlformats.org/officeDocument/2006/relationships/customXml" Target="../ink/ink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customXml" Target="../ink/ink44.xml"/><Relationship Id="rId24" Type="http://schemas.openxmlformats.org/officeDocument/2006/relationships/image" Target="../media/image33.png"/><Relationship Id="rId32" Type="http://schemas.openxmlformats.org/officeDocument/2006/relationships/image" Target="../media/image37.png"/><Relationship Id="rId37" Type="http://schemas.openxmlformats.org/officeDocument/2006/relationships/customXml" Target="../ink/ink57.xml"/><Relationship Id="rId5" Type="http://schemas.openxmlformats.org/officeDocument/2006/relationships/customXml" Target="../ink/ink41.xml"/><Relationship Id="rId15" Type="http://schemas.openxmlformats.org/officeDocument/2006/relationships/customXml" Target="../ink/ink46.xml"/><Relationship Id="rId23" Type="http://schemas.openxmlformats.org/officeDocument/2006/relationships/customXml" Target="../ink/ink50.xml"/><Relationship Id="rId28" Type="http://schemas.openxmlformats.org/officeDocument/2006/relationships/image" Target="../media/image35.png"/><Relationship Id="rId36" Type="http://schemas.openxmlformats.org/officeDocument/2006/relationships/image" Target="../media/image39.png"/><Relationship Id="rId10" Type="http://schemas.openxmlformats.org/officeDocument/2006/relationships/image" Target="../media/image26.png"/><Relationship Id="rId19" Type="http://schemas.openxmlformats.org/officeDocument/2006/relationships/customXml" Target="../ink/ink48.xml"/><Relationship Id="rId31" Type="http://schemas.openxmlformats.org/officeDocument/2006/relationships/customXml" Target="../ink/ink54.xml"/><Relationship Id="rId4" Type="http://schemas.openxmlformats.org/officeDocument/2006/relationships/customXml" Target="../ink/ink40.xml"/><Relationship Id="rId9" Type="http://schemas.openxmlformats.org/officeDocument/2006/relationships/customXml" Target="../ink/ink43.xml"/><Relationship Id="rId14" Type="http://schemas.openxmlformats.org/officeDocument/2006/relationships/image" Target="../media/image28.png"/><Relationship Id="rId22" Type="http://schemas.openxmlformats.org/officeDocument/2006/relationships/image" Target="../media/image32.png"/><Relationship Id="rId27" Type="http://schemas.openxmlformats.org/officeDocument/2006/relationships/customXml" Target="../ink/ink52.xml"/><Relationship Id="rId30" Type="http://schemas.openxmlformats.org/officeDocument/2006/relationships/image" Target="../media/image36.png"/><Relationship Id="rId35" Type="http://schemas.openxmlformats.org/officeDocument/2006/relationships/customXml" Target="../ink/ink56.xml"/><Relationship Id="rId8" Type="http://schemas.openxmlformats.org/officeDocument/2006/relationships/image" Target="../media/image25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Séparation de préparation fait par Noémie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FAA6D8-E450-4D3F-ACCF-D118A0662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#1 sédimentation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BB502B-5FB4-4B2A-BC6C-7941F591B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Laisse reposer</a:t>
            </a:r>
          </a:p>
          <a:p>
            <a:r>
              <a:rPr lang="fr-CA" dirty="0">
                <a:cs typeface="Calibri"/>
              </a:rPr>
              <a:t>Mélange hétérogène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D0243D-2DA0-4D8C-AEA9-EC724B2B04C1}"/>
              </a:ext>
            </a:extLst>
          </p:cNvPr>
          <p:cNvSpPr/>
          <p:nvPr/>
        </p:nvSpPr>
        <p:spPr>
          <a:xfrm>
            <a:off x="5638800" y="2799272"/>
            <a:ext cx="920150" cy="1768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Connecteur 4">
            <a:extLst>
              <a:ext uri="{FF2B5EF4-FFF2-40B4-BE49-F238E27FC236}">
                <a16:creationId xmlns:a16="http://schemas.microsoft.com/office/drawing/2014/main" id="{A87A9A8C-F452-49E4-803F-732F9DFEDAA8}"/>
              </a:ext>
            </a:extLst>
          </p:cNvPr>
          <p:cNvSpPr/>
          <p:nvPr/>
        </p:nvSpPr>
        <p:spPr>
          <a:xfrm>
            <a:off x="6182802" y="3846481"/>
            <a:ext cx="316302" cy="301925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BCC36BB0-FA12-48A3-BA1D-96496FA995DC}"/>
              </a:ext>
            </a:extLst>
          </p:cNvPr>
          <p:cNvSpPr/>
          <p:nvPr/>
        </p:nvSpPr>
        <p:spPr>
          <a:xfrm>
            <a:off x="5879979" y="4075621"/>
            <a:ext cx="215660" cy="2300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C73AC7F-1E11-43C9-B109-E4164C57C5E7}"/>
              </a:ext>
            </a:extLst>
          </p:cNvPr>
          <p:cNvSpPr txBox="1"/>
          <p:nvPr/>
        </p:nvSpPr>
        <p:spPr>
          <a:xfrm>
            <a:off x="5153025" y="4921687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/>
              <a:t>Cliquez pour ajouter du texte</a:t>
            </a:r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E0930519-F9B1-4DBA-A0DC-7CA96ECF890B}"/>
              </a:ext>
            </a:extLst>
          </p:cNvPr>
          <p:cNvSpPr/>
          <p:nvPr/>
        </p:nvSpPr>
        <p:spPr>
          <a:xfrm>
            <a:off x="5791918" y="3743144"/>
            <a:ext cx="186905" cy="215660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111444B7-BB16-4FF7-82CC-8051C0274411}"/>
                  </a:ext>
                </a:extLst>
              </p14:cNvPr>
              <p14:cNvContentPartPr/>
              <p14:nvPr/>
            </p14:nvContentPartPr>
            <p14:xfrm>
              <a:off x="5697724" y="3408830"/>
              <a:ext cx="971549" cy="32385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111444B7-BB16-4FF7-82CC-8051C02744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79786" y="3391075"/>
                <a:ext cx="1007067" cy="3590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EFCB05C9-4449-45CE-8834-0DC4426732C1}"/>
                  </a:ext>
                </a:extLst>
              </p14:cNvPr>
              <p14:cNvContentPartPr/>
              <p14:nvPr/>
            </p14:nvContentPartPr>
            <p14:xfrm>
              <a:off x="5645152" y="3449673"/>
              <a:ext cx="47625" cy="3810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EFCB05C9-4449-45CE-8834-0DC4426732C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27201" y="3431869"/>
                <a:ext cx="83893" cy="73351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D5752FFB-FC1A-4D32-8743-5BB36B616593}"/>
              </a:ext>
            </a:extLst>
          </p:cNvPr>
          <p:cNvSpPr/>
          <p:nvPr/>
        </p:nvSpPr>
        <p:spPr>
          <a:xfrm>
            <a:off x="9314911" y="2794779"/>
            <a:ext cx="920150" cy="1883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56D2ED96-F291-49CC-B052-5560A73EA31C}"/>
              </a:ext>
            </a:extLst>
          </p:cNvPr>
          <p:cNvSpPr/>
          <p:nvPr/>
        </p:nvSpPr>
        <p:spPr>
          <a:xfrm>
            <a:off x="9427592" y="3856365"/>
            <a:ext cx="345057" cy="287547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D5CD3430-5266-4781-A435-1832945314CC}"/>
              </a:ext>
            </a:extLst>
          </p:cNvPr>
          <p:cNvSpPr/>
          <p:nvPr/>
        </p:nvSpPr>
        <p:spPr>
          <a:xfrm>
            <a:off x="9498580" y="4286788"/>
            <a:ext cx="273170" cy="2300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>
            <a:extLst>
              <a:ext uri="{FF2B5EF4-FFF2-40B4-BE49-F238E27FC236}">
                <a16:creationId xmlns:a16="http://schemas.microsoft.com/office/drawing/2014/main" id="{BFC16705-D4F9-4427-AE85-D153085DD98F}"/>
              </a:ext>
            </a:extLst>
          </p:cNvPr>
          <p:cNvSpPr/>
          <p:nvPr/>
        </p:nvSpPr>
        <p:spPr>
          <a:xfrm>
            <a:off x="9770852" y="3955210"/>
            <a:ext cx="373811" cy="345057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0718302C-FDC3-444F-8D5B-F3894954EAA6}"/>
                  </a:ext>
                </a:extLst>
              </p14:cNvPr>
              <p14:cNvContentPartPr/>
              <p14:nvPr/>
            </p14:nvContentPartPr>
            <p14:xfrm>
              <a:off x="9342017" y="3574038"/>
              <a:ext cx="933450" cy="152400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0718302C-FDC3-444F-8D5B-F3894954EAA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24087" y="3555677"/>
                <a:ext cx="968952" cy="18875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406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8C9A5-C5DE-4687-AF97-F462EF219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#2décantation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8C8F9A-23B0-446F-8CC9-248DA992E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Mélange hétérogène</a:t>
            </a:r>
          </a:p>
          <a:p>
            <a:r>
              <a:rPr lang="fr-CA" dirty="0" err="1">
                <a:cs typeface="Calibri"/>
              </a:rPr>
              <a:t>transuider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8AA980F3-DCCD-4ACB-B244-ABB0E5F510B0}"/>
                  </a:ext>
                </a:extLst>
              </p14:cNvPr>
              <p14:cNvContentPartPr/>
              <p14:nvPr/>
            </p14:nvContentPartPr>
            <p14:xfrm>
              <a:off x="3702589" y="1312136"/>
              <a:ext cx="19050" cy="1905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8AA980F3-DCCD-4ACB-B244-ABB0E5F510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0089" y="378686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DE7577E8-FAA0-4D16-BEFB-8D786F9FA4F9}"/>
                  </a:ext>
                </a:extLst>
              </p14:cNvPr>
              <p14:cNvContentPartPr/>
              <p14:nvPr/>
            </p14:nvContentPartPr>
            <p14:xfrm>
              <a:off x="2464713" y="1153489"/>
              <a:ext cx="19050" cy="1905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DE7577E8-FAA0-4D16-BEFB-8D786F9FA4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1263" y="200989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CB0DC888-BDBD-49D4-8354-BC11C1E2C7EC}"/>
                  </a:ext>
                </a:extLst>
              </p14:cNvPr>
              <p14:cNvContentPartPr/>
              <p14:nvPr/>
            </p14:nvContentPartPr>
            <p14:xfrm>
              <a:off x="1617688" y="960825"/>
              <a:ext cx="19050" cy="1905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CB0DC888-BDBD-49D4-8354-BC11C1E2C7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5188" y="8325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740D7D8F-DDFF-45ED-8533-47735E8A940F}"/>
                  </a:ext>
                </a:extLst>
              </p14:cNvPr>
              <p14:cNvContentPartPr/>
              <p14:nvPr/>
            </p14:nvContentPartPr>
            <p14:xfrm>
              <a:off x="4798166" y="1256242"/>
              <a:ext cx="19050" cy="1905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740D7D8F-DDFF-45ED-8533-47735E8A94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45666" y="303742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BCC207CF-BF58-4B40-B077-93F384F9B91F}"/>
                  </a:ext>
                </a:extLst>
              </p14:cNvPr>
              <p14:cNvContentPartPr/>
              <p14:nvPr/>
            </p14:nvContentPartPr>
            <p14:xfrm>
              <a:off x="1571729" y="872553"/>
              <a:ext cx="19050" cy="1905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BCC207CF-BF58-4B40-B077-93F384F9B9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8279" y="-79947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AB5D832A-1E92-4606-8BDD-AFDEBD8A289B}"/>
                  </a:ext>
                </a:extLst>
              </p14:cNvPr>
              <p14:cNvContentPartPr/>
              <p14:nvPr/>
            </p14:nvContentPartPr>
            <p14:xfrm>
              <a:off x="2041928" y="933436"/>
              <a:ext cx="19050" cy="1905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AB5D832A-1E92-4606-8BDD-AFDEBD8A28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428" y="-19064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E3446C99-E2E7-4039-A910-031F365A7746}"/>
                  </a:ext>
                </a:extLst>
              </p14:cNvPr>
              <p14:cNvContentPartPr/>
              <p14:nvPr/>
            </p14:nvContentPartPr>
            <p14:xfrm>
              <a:off x="2041928" y="933436"/>
              <a:ext cx="19050" cy="1905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E3446C99-E2E7-4039-A910-031F365A77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428" y="-19064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A64EEB6C-9C4E-41C7-A491-F20465CE472B}"/>
                  </a:ext>
                </a:extLst>
              </p14:cNvPr>
              <p14:cNvContentPartPr/>
              <p14:nvPr/>
            </p14:nvContentPartPr>
            <p14:xfrm>
              <a:off x="2041928" y="933436"/>
              <a:ext cx="19050" cy="1905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A64EEB6C-9C4E-41C7-A491-F20465CE47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428" y="-19064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2A3DC819-1B8A-450F-9BB0-192FA3CC31BF}"/>
                  </a:ext>
                </a:extLst>
              </p14:cNvPr>
              <p14:cNvContentPartPr/>
              <p14:nvPr/>
            </p14:nvContentPartPr>
            <p14:xfrm>
              <a:off x="2041928" y="933436"/>
              <a:ext cx="19050" cy="19050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2A3DC819-1B8A-450F-9BB0-192FA3CC31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428" y="-19064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47FD701E-C551-4D4C-A4AB-0DEDF22A3601}"/>
                  </a:ext>
                </a:extLst>
              </p14:cNvPr>
              <p14:cNvContentPartPr/>
              <p14:nvPr/>
            </p14:nvContentPartPr>
            <p14:xfrm>
              <a:off x="2041928" y="933436"/>
              <a:ext cx="19050" cy="19050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47FD701E-C551-4D4C-A4AB-0DEDF22A36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428" y="-19064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CD6B5D9D-37F4-4BEE-8E22-66CA76952C6F}"/>
                  </a:ext>
                </a:extLst>
              </p14:cNvPr>
              <p14:cNvContentPartPr/>
              <p14:nvPr/>
            </p14:nvContentPartPr>
            <p14:xfrm>
              <a:off x="2041928" y="933436"/>
              <a:ext cx="19050" cy="19050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CD6B5D9D-37F4-4BEE-8E22-66CA76952C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428" y="-19064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6A0D0A0A-6D74-4972-A2B4-17CABF1A6728}"/>
                  </a:ext>
                </a:extLst>
              </p14:cNvPr>
              <p14:cNvContentPartPr/>
              <p14:nvPr/>
            </p14:nvContentPartPr>
            <p14:xfrm>
              <a:off x="2041928" y="933436"/>
              <a:ext cx="19050" cy="19050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6A0D0A0A-6D74-4972-A2B4-17CABF1A67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428" y="-19064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C65D9832-9648-4C1F-B1E8-7AF069A38E87}"/>
                  </a:ext>
                </a:extLst>
              </p14:cNvPr>
              <p14:cNvContentPartPr/>
              <p14:nvPr/>
            </p14:nvContentPartPr>
            <p14:xfrm>
              <a:off x="2041928" y="933436"/>
              <a:ext cx="19050" cy="19050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C65D9832-9648-4C1F-B1E8-7AF069A38E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428" y="-19064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76009DFE-C1E4-4DD7-95D5-BD85B0F649A4}"/>
                  </a:ext>
                </a:extLst>
              </p14:cNvPr>
              <p14:cNvContentPartPr/>
              <p14:nvPr/>
            </p14:nvContentPartPr>
            <p14:xfrm>
              <a:off x="2041928" y="933436"/>
              <a:ext cx="19050" cy="19050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76009DFE-C1E4-4DD7-95D5-BD85B0F649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9428" y="-19064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7BB4B0C7-8586-4A66-9345-F0AF108AFFB8}"/>
                  </a:ext>
                </a:extLst>
              </p14:cNvPr>
              <p14:cNvContentPartPr/>
              <p14:nvPr/>
            </p14:nvContentPartPr>
            <p14:xfrm>
              <a:off x="2967955" y="1216803"/>
              <a:ext cx="19050" cy="19050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7BB4B0C7-8586-4A66-9345-F0AF108AFF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5455" y="283353"/>
                <a:ext cx="1905000" cy="19050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750379C0-359C-46D2-936F-BF49D94B7C88}"/>
              </a:ext>
            </a:extLst>
          </p:cNvPr>
          <p:cNvSpPr/>
          <p:nvPr/>
        </p:nvSpPr>
        <p:spPr>
          <a:xfrm>
            <a:off x="4675517" y="2971800"/>
            <a:ext cx="1940941" cy="891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102141-F667-4790-9F51-919FB8F42ABE}"/>
              </a:ext>
            </a:extLst>
          </p:cNvPr>
          <p:cNvSpPr/>
          <p:nvPr/>
        </p:nvSpPr>
        <p:spPr>
          <a:xfrm>
            <a:off x="6586806" y="4092335"/>
            <a:ext cx="891396" cy="175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rganigramme : Connecteur 21">
            <a:extLst>
              <a:ext uri="{FF2B5EF4-FFF2-40B4-BE49-F238E27FC236}">
                <a16:creationId xmlns:a16="http://schemas.microsoft.com/office/drawing/2014/main" id="{7EB8AA84-10A1-4DB6-9DF6-BF962AB199BF}"/>
              </a:ext>
            </a:extLst>
          </p:cNvPr>
          <p:cNvSpPr/>
          <p:nvPr/>
        </p:nvSpPr>
        <p:spPr>
          <a:xfrm>
            <a:off x="6153149" y="3486149"/>
            <a:ext cx="201283" cy="230038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Organigramme : Connecteur 22">
            <a:extLst>
              <a:ext uri="{FF2B5EF4-FFF2-40B4-BE49-F238E27FC236}">
                <a16:creationId xmlns:a16="http://schemas.microsoft.com/office/drawing/2014/main" id="{D45EC7BA-BD4A-4EFD-B9AF-A95F4C4768D3}"/>
              </a:ext>
            </a:extLst>
          </p:cNvPr>
          <p:cNvSpPr/>
          <p:nvPr/>
        </p:nvSpPr>
        <p:spPr>
          <a:xfrm>
            <a:off x="5102703" y="3442118"/>
            <a:ext cx="201283" cy="172528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Organigramme : Connecteur 23">
            <a:extLst>
              <a:ext uri="{FF2B5EF4-FFF2-40B4-BE49-F238E27FC236}">
                <a16:creationId xmlns:a16="http://schemas.microsoft.com/office/drawing/2014/main" id="{7E76339D-C99D-4C72-808D-1476F98A7E67}"/>
              </a:ext>
            </a:extLst>
          </p:cNvPr>
          <p:cNvSpPr/>
          <p:nvPr/>
        </p:nvSpPr>
        <p:spPr>
          <a:xfrm>
            <a:off x="4670484" y="3584992"/>
            <a:ext cx="287547" cy="27317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Organigramme : Connecteur 24">
            <a:extLst>
              <a:ext uri="{FF2B5EF4-FFF2-40B4-BE49-F238E27FC236}">
                <a16:creationId xmlns:a16="http://schemas.microsoft.com/office/drawing/2014/main" id="{C186D4FB-8178-4731-86F7-9897AF66AB49}"/>
              </a:ext>
            </a:extLst>
          </p:cNvPr>
          <p:cNvSpPr/>
          <p:nvPr/>
        </p:nvSpPr>
        <p:spPr>
          <a:xfrm>
            <a:off x="6826189" y="5323754"/>
            <a:ext cx="201283" cy="2300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Organigramme : Connecteur 25">
            <a:extLst>
              <a:ext uri="{FF2B5EF4-FFF2-40B4-BE49-F238E27FC236}">
                <a16:creationId xmlns:a16="http://schemas.microsoft.com/office/drawing/2014/main" id="{9F9A827C-C8E0-481D-B405-B699D50B9BF7}"/>
              </a:ext>
            </a:extLst>
          </p:cNvPr>
          <p:cNvSpPr/>
          <p:nvPr/>
        </p:nvSpPr>
        <p:spPr>
          <a:xfrm>
            <a:off x="7026573" y="5495384"/>
            <a:ext cx="330679" cy="301925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51E18BE7-593E-4EE6-A787-A253967AE253}"/>
                  </a:ext>
                </a:extLst>
              </p14:cNvPr>
              <p14:cNvContentPartPr/>
              <p14:nvPr/>
            </p14:nvContentPartPr>
            <p14:xfrm>
              <a:off x="4717716" y="2995307"/>
              <a:ext cx="1895475" cy="962025"/>
            </p14:xfrm>
          </p:contentPart>
        </mc:Choice>
        <mc:Fallback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51E18BE7-593E-4EE6-A787-A253967AE25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699743" y="2977619"/>
                <a:ext cx="1931062" cy="997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8" name="Encre 27">
                <a:extLst>
                  <a:ext uri="{FF2B5EF4-FFF2-40B4-BE49-F238E27FC236}">
                    <a16:creationId xmlns:a16="http://schemas.microsoft.com/office/drawing/2014/main" id="{29FC333D-493D-4BBB-8BA9-6D7DB3BAD669}"/>
                  </a:ext>
                </a:extLst>
              </p14:cNvPr>
              <p14:cNvContentPartPr/>
              <p14:nvPr/>
            </p14:nvContentPartPr>
            <p14:xfrm>
              <a:off x="6602219" y="5427589"/>
              <a:ext cx="933450" cy="266699"/>
            </p14:xfrm>
          </p:contentPart>
        </mc:Choice>
        <mc:Fallback>
          <p:pic>
            <p:nvPicPr>
              <p:cNvPr id="28" name="Encre 27">
                <a:extLst>
                  <a:ext uri="{FF2B5EF4-FFF2-40B4-BE49-F238E27FC236}">
                    <a16:creationId xmlns:a16="http://schemas.microsoft.com/office/drawing/2014/main" id="{29FC333D-493D-4BBB-8BA9-6D7DB3BAD66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584654" y="5409762"/>
                <a:ext cx="968938" cy="30199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17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22B2EA-EB02-4810-9ECD-4FBE7575C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#3 filtration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AEA726-B6A5-4C69-8B8C-6FD10E5AF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Papier filtre </a:t>
            </a:r>
          </a:p>
          <a:p>
            <a:r>
              <a:rPr lang="fr-CA" dirty="0">
                <a:cs typeface="Calibri"/>
              </a:rPr>
              <a:t>Entonnoir</a:t>
            </a:r>
          </a:p>
          <a:p>
            <a:r>
              <a:rPr lang="fr-CA" dirty="0">
                <a:cs typeface="Calibri"/>
              </a:rPr>
              <a:t>Erlenmeyer</a:t>
            </a:r>
          </a:p>
          <a:p>
            <a:r>
              <a:rPr lang="fr-CA" dirty="0">
                <a:cs typeface="Calibri"/>
              </a:rPr>
              <a:t>Résidu</a:t>
            </a:r>
          </a:p>
          <a:p>
            <a:r>
              <a:rPr lang="fr-CA" dirty="0">
                <a:cs typeface="Calibri"/>
              </a:rPr>
              <a:t>Filtrat</a:t>
            </a:r>
          </a:p>
          <a:p>
            <a:r>
              <a:rPr lang="fr-CA" dirty="0">
                <a:cs typeface="Calibri"/>
              </a:rPr>
              <a:t>Mélange homogène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07CE4A30-AE33-4649-8175-8FAAEF5EE190}"/>
                  </a:ext>
                </a:extLst>
              </p14:cNvPr>
              <p14:cNvContentPartPr/>
              <p14:nvPr/>
            </p14:nvContentPartPr>
            <p14:xfrm>
              <a:off x="2245657" y="997428"/>
              <a:ext cx="19050" cy="1905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07CE4A30-AE33-4649-8175-8FAAEF5EE1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2207" y="44928"/>
                <a:ext cx="1905000" cy="1905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FC326F2E-F5F4-4FB7-89FE-536A5E62DC81}"/>
              </a:ext>
            </a:extLst>
          </p:cNvPr>
          <p:cNvSpPr/>
          <p:nvPr/>
        </p:nvSpPr>
        <p:spPr>
          <a:xfrm>
            <a:off x="5264989" y="2022894"/>
            <a:ext cx="1955319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5E5450-A682-4DB8-BFE3-91F2AE002F40}"/>
              </a:ext>
            </a:extLst>
          </p:cNvPr>
          <p:cNvSpPr/>
          <p:nvPr/>
        </p:nvSpPr>
        <p:spPr>
          <a:xfrm>
            <a:off x="7291298" y="3085920"/>
            <a:ext cx="273169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609531CD-C0A1-4A25-8AB7-1B7036D77E58}"/>
              </a:ext>
            </a:extLst>
          </p:cNvPr>
          <p:cNvSpPr/>
          <p:nvPr/>
        </p:nvSpPr>
        <p:spPr>
          <a:xfrm>
            <a:off x="6900945" y="3746380"/>
            <a:ext cx="1063924" cy="9201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83E092E6-9621-40A5-B979-0F33267E2264}"/>
              </a:ext>
            </a:extLst>
          </p:cNvPr>
          <p:cNvSpPr/>
          <p:nvPr/>
        </p:nvSpPr>
        <p:spPr>
          <a:xfrm>
            <a:off x="6439798" y="2018760"/>
            <a:ext cx="287547" cy="258792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FBDEE6EB-63A0-4088-A2F1-5354AE787A28}"/>
              </a:ext>
            </a:extLst>
          </p:cNvPr>
          <p:cNvSpPr/>
          <p:nvPr/>
        </p:nvSpPr>
        <p:spPr>
          <a:xfrm>
            <a:off x="5317465" y="2477937"/>
            <a:ext cx="201283" cy="18690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2E539919-3C49-48D0-AA5E-3E8DABA8F631}"/>
              </a:ext>
            </a:extLst>
          </p:cNvPr>
          <p:cNvSpPr/>
          <p:nvPr/>
        </p:nvSpPr>
        <p:spPr>
          <a:xfrm>
            <a:off x="7113736" y="4374849"/>
            <a:ext cx="201283" cy="17252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16A2AA45-F388-4EC2-8EB1-C9B56CA797F1}"/>
              </a:ext>
            </a:extLst>
          </p:cNvPr>
          <p:cNvSpPr/>
          <p:nvPr/>
        </p:nvSpPr>
        <p:spPr>
          <a:xfrm>
            <a:off x="7457893" y="4373951"/>
            <a:ext cx="215660" cy="215660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36C063A4-FCBB-490B-8849-289F913D722C}"/>
                  </a:ext>
                </a:extLst>
              </p14:cNvPr>
              <p14:cNvContentPartPr/>
              <p14:nvPr/>
            </p14:nvContentPartPr>
            <p14:xfrm>
              <a:off x="5282784" y="2298883"/>
              <a:ext cx="1971675" cy="266699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36C063A4-FCBB-490B-8849-289F913D722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65135" y="2280960"/>
                <a:ext cx="2007334" cy="3021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A5DD232D-5F17-49AE-9D68-D714E711ED98}"/>
                  </a:ext>
                </a:extLst>
              </p14:cNvPr>
              <p14:cNvContentPartPr/>
              <p14:nvPr/>
            </p14:nvContentPartPr>
            <p14:xfrm>
              <a:off x="7229003" y="4177419"/>
              <a:ext cx="476250" cy="123825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A5DD232D-5F17-49AE-9D68-D714E711ED9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11297" y="4159780"/>
                <a:ext cx="512023" cy="1587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256E9196-1740-4389-BEC2-A809929AA288}"/>
                  </a:ext>
                </a:extLst>
              </p14:cNvPr>
              <p14:cNvContentPartPr/>
              <p14:nvPr/>
            </p14:nvContentPartPr>
            <p14:xfrm>
              <a:off x="2173657" y="4090102"/>
              <a:ext cx="4476750" cy="295275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256E9196-1740-4389-BEC2-A809929AA28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56026" y="4072009"/>
                <a:ext cx="4512371" cy="3310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5B1A1092-B137-429C-BD91-DDDAA1967C01}"/>
                  </a:ext>
                </a:extLst>
              </p14:cNvPr>
              <p14:cNvContentPartPr/>
              <p14:nvPr/>
            </p14:nvContentPartPr>
            <p14:xfrm>
              <a:off x="6642426" y="4267998"/>
              <a:ext cx="190500" cy="285750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5B1A1092-B137-429C-BD91-DDDAA1967C0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24406" y="4250274"/>
                <a:ext cx="226908" cy="3215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77ADF48B-7E5F-44F4-98A8-1562B02845F4}"/>
                  </a:ext>
                </a:extLst>
              </p14:cNvPr>
              <p14:cNvContentPartPr/>
              <p14:nvPr/>
            </p14:nvContentPartPr>
            <p14:xfrm>
              <a:off x="7356491" y="2981260"/>
              <a:ext cx="190500" cy="276225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77ADF48B-7E5F-44F4-98A8-1562B02845F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339043" y="2963531"/>
                <a:ext cx="225751" cy="3113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6DF254E4-563A-4B2B-95E7-772846AD728D}"/>
                  </a:ext>
                </a:extLst>
              </p14:cNvPr>
              <p14:cNvContentPartPr/>
              <p14:nvPr/>
            </p14:nvContentPartPr>
            <p14:xfrm>
              <a:off x="2940784" y="2047478"/>
              <a:ext cx="4133850" cy="1400175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6DF254E4-563A-4B2B-95E7-772846AD728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922786" y="2029481"/>
                <a:ext cx="4169487" cy="14358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BDB67C9A-2478-4EBE-848F-4D8ED021727B}"/>
                  </a:ext>
                </a:extLst>
              </p14:cNvPr>
              <p14:cNvContentPartPr/>
              <p14:nvPr/>
            </p14:nvContentPartPr>
            <p14:xfrm>
              <a:off x="7069546" y="3055724"/>
              <a:ext cx="123825" cy="257175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BDB67C9A-2478-4EBE-848F-4D8ED021727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51542" y="3037824"/>
                <a:ext cx="160201" cy="2933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F51E4C72-BB76-41A1-A2B9-7D8E526E0D99}"/>
                  </a:ext>
                </a:extLst>
              </p14:cNvPr>
              <p14:cNvContentPartPr/>
              <p14:nvPr/>
            </p14:nvContentPartPr>
            <p14:xfrm>
              <a:off x="7173981" y="2731904"/>
              <a:ext cx="247650" cy="200025"/>
            </p14:xfrm>
          </p:contentPart>
        </mc:Choice>
        <mc:Fallback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F51E4C72-BB76-41A1-A2B9-7D8E526E0D9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56061" y="2713519"/>
                <a:ext cx="283131" cy="23642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718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C7D7AA-220A-42CA-81FB-F9E6C18C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#4a évaporation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28EF4-5E24-483A-A153-3A014954D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Mélange homogène</a:t>
            </a:r>
          </a:p>
          <a:p>
            <a:r>
              <a:rPr lang="fr-CA" dirty="0">
                <a:cs typeface="Calibri"/>
              </a:rPr>
              <a:t>Solide</a:t>
            </a:r>
          </a:p>
          <a:p>
            <a:r>
              <a:rPr lang="fr-CA" dirty="0">
                <a:cs typeface="Calibri"/>
              </a:rPr>
              <a:t>Substance pure</a:t>
            </a:r>
          </a:p>
          <a:p>
            <a:r>
              <a:rPr lang="fr-CA" dirty="0">
                <a:cs typeface="Calibri"/>
              </a:rPr>
              <a:t>Plaque</a:t>
            </a:r>
          </a:p>
          <a:p>
            <a:pPr marL="0" indent="0">
              <a:buNone/>
            </a:pPr>
            <a:endParaRPr lang="fr-CA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A2B0D1-FE76-48AA-BC2E-248E830B088E}"/>
              </a:ext>
            </a:extLst>
          </p:cNvPr>
          <p:cNvSpPr/>
          <p:nvPr/>
        </p:nvSpPr>
        <p:spPr>
          <a:xfrm>
            <a:off x="6314535" y="2971800"/>
            <a:ext cx="244415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13B7CF14-C8E6-4915-B34E-17D9E6E435A1}"/>
              </a:ext>
            </a:extLst>
          </p:cNvPr>
          <p:cNvSpPr/>
          <p:nvPr/>
        </p:nvSpPr>
        <p:spPr>
          <a:xfrm>
            <a:off x="5924183" y="3545996"/>
            <a:ext cx="1063924" cy="9201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A7F267A-ACD2-4A4C-BB5B-3778230B5DA2}"/>
              </a:ext>
            </a:extLst>
          </p:cNvPr>
          <p:cNvSpPr/>
          <p:nvPr/>
        </p:nvSpPr>
        <p:spPr>
          <a:xfrm>
            <a:off x="5277569" y="4077059"/>
            <a:ext cx="2343508" cy="92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cs typeface="Calibri"/>
              </a:rPr>
              <a:t>soluté</a:t>
            </a:r>
            <a:endParaRPr lang="fr-CA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7071F904-7C5A-4BF7-AC01-C29D7A25FF61}"/>
                  </a:ext>
                </a:extLst>
              </p14:cNvPr>
              <p14:cNvContentPartPr/>
              <p14:nvPr/>
            </p14:nvContentPartPr>
            <p14:xfrm>
              <a:off x="6258033" y="3955085"/>
              <a:ext cx="504825" cy="47625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7071F904-7C5A-4BF7-AC01-C29D7A25FF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9926" y="3938534"/>
                <a:ext cx="540677" cy="81064"/>
              </a:xfrm>
              <a:prstGeom prst="rect">
                <a:avLst/>
              </a:prstGeom>
            </p:spPr>
          </p:pic>
        </mc:Fallback>
      </mc:AlternateContent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C8950B0E-5D3D-4A2E-8FCB-3E50081DDF65}"/>
              </a:ext>
            </a:extLst>
          </p:cNvPr>
          <p:cNvSpPr/>
          <p:nvPr/>
        </p:nvSpPr>
        <p:spPr>
          <a:xfrm>
            <a:off x="6310401" y="3629024"/>
            <a:ext cx="129397" cy="8626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AEE862CB-478B-48B1-9E23-79ED9B2F1FB4}"/>
              </a:ext>
            </a:extLst>
          </p:cNvPr>
          <p:cNvSpPr/>
          <p:nvPr/>
        </p:nvSpPr>
        <p:spPr>
          <a:xfrm>
            <a:off x="6309503" y="3671257"/>
            <a:ext cx="143773" cy="17252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AFDD0F73-69E3-4C65-A96A-042E8859599C}"/>
              </a:ext>
            </a:extLst>
          </p:cNvPr>
          <p:cNvSpPr/>
          <p:nvPr/>
        </p:nvSpPr>
        <p:spPr>
          <a:xfrm>
            <a:off x="6452377" y="3842887"/>
            <a:ext cx="172529" cy="158151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31E3C627-2532-463F-A5CA-4D7FC4E997D8}"/>
                  </a:ext>
                </a:extLst>
              </p14:cNvPr>
              <p14:cNvContentPartPr/>
              <p14:nvPr/>
            </p14:nvContentPartPr>
            <p14:xfrm>
              <a:off x="5790062" y="1832165"/>
              <a:ext cx="1466850" cy="108585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31E3C627-2532-463F-A5CA-4D7FC4E997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72467" y="1814547"/>
                <a:ext cx="1502399" cy="11214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94BAAADE-EE1B-46A0-8042-8DF3C097B472}"/>
                  </a:ext>
                </a:extLst>
              </p14:cNvPr>
              <p14:cNvContentPartPr/>
              <p14:nvPr/>
            </p14:nvContentPartPr>
            <p14:xfrm>
              <a:off x="2146733" y="2573873"/>
              <a:ext cx="3943350" cy="1257300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94BAAADE-EE1B-46A0-8042-8DF3C097B47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28751" y="2556195"/>
                <a:ext cx="3978953" cy="12930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A2C984B5-F7B3-4E48-9D24-E15898140C4A}"/>
                  </a:ext>
                </a:extLst>
              </p14:cNvPr>
              <p14:cNvContentPartPr/>
              <p14:nvPr/>
            </p14:nvContentPartPr>
            <p14:xfrm>
              <a:off x="6095076" y="3741325"/>
              <a:ext cx="123825" cy="180975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A2C984B5-F7B3-4E48-9D24-E15898140C4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77336" y="3724005"/>
                <a:ext cx="158950" cy="2159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EA6F232A-81B4-48F9-9348-DA4734F968EB}"/>
                  </a:ext>
                </a:extLst>
              </p14:cNvPr>
              <p14:cNvContentPartPr/>
              <p14:nvPr/>
            </p14:nvContentPartPr>
            <p14:xfrm>
              <a:off x="2207223" y="3555595"/>
              <a:ext cx="2857500" cy="1190625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EA6F232A-81B4-48F9-9348-DA4734F968E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89615" y="3537604"/>
                <a:ext cx="2893075" cy="12262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05EA9A02-FC2E-449E-8814-9B4DCF0AE651}"/>
                  </a:ext>
                </a:extLst>
              </p14:cNvPr>
              <p14:cNvContentPartPr/>
              <p14:nvPr/>
            </p14:nvContentPartPr>
            <p14:xfrm>
              <a:off x="5008203" y="4565633"/>
              <a:ext cx="123825" cy="180975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05EA9A02-FC2E-449E-8814-9B4DCF0AE65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90768" y="4547535"/>
                <a:ext cx="159051" cy="2168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5253717F-DD32-48A0-AB97-CA3B6B09F25D}"/>
                  </a:ext>
                </a:extLst>
              </p14:cNvPr>
              <p14:cNvContentPartPr/>
              <p14:nvPr/>
            </p14:nvContentPartPr>
            <p14:xfrm>
              <a:off x="5008204" y="4598369"/>
              <a:ext cx="190500" cy="257175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5253717F-DD32-48A0-AB97-CA3B6B09F25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90691" y="4580682"/>
                <a:ext cx="225884" cy="2921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1F15AE0F-84AA-4397-8BDF-78E2E3BC733C}"/>
                  </a:ext>
                </a:extLst>
              </p14:cNvPr>
              <p14:cNvContentPartPr/>
              <p14:nvPr/>
            </p14:nvContentPartPr>
            <p14:xfrm>
              <a:off x="3508987" y="3135130"/>
              <a:ext cx="2581275" cy="1409700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1F15AE0F-84AA-4397-8BDF-78E2E3BC733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91364" y="3117108"/>
                <a:ext cx="2616881" cy="14453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BE94630D-D514-49FB-ABD7-4D79BE3C8484}"/>
                  </a:ext>
                </a:extLst>
              </p14:cNvPr>
              <p14:cNvContentPartPr/>
              <p14:nvPr/>
            </p14:nvContentPartPr>
            <p14:xfrm>
              <a:off x="6011033" y="4483131"/>
              <a:ext cx="152400" cy="161925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BE94630D-D514-49FB-ABD7-4D79BE3C848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993544" y="4465492"/>
                <a:ext cx="187734" cy="19685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486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C3F95-4206-472D-B91B-B3E844720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#4b distillation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43C5F3-B5E5-43F2-B5B2-78BE1C875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Mélange </a:t>
            </a:r>
            <a:r>
              <a:rPr lang="fr-CA" dirty="0" err="1">
                <a:cs typeface="Calibri"/>
              </a:rPr>
              <a:t>hoogène</a:t>
            </a:r>
          </a:p>
          <a:p>
            <a:r>
              <a:rPr lang="fr-CA" dirty="0" err="1">
                <a:cs typeface="Calibri"/>
              </a:rPr>
              <a:t>Résidut</a:t>
            </a:r>
          </a:p>
          <a:p>
            <a:r>
              <a:rPr lang="fr-CA" dirty="0">
                <a:cs typeface="Calibri"/>
              </a:rPr>
              <a:t>Eau froide</a:t>
            </a:r>
          </a:p>
          <a:p>
            <a:r>
              <a:rPr lang="fr-CA" dirty="0">
                <a:cs typeface="Calibri"/>
              </a:rPr>
              <a:t>Refroidir</a:t>
            </a:r>
          </a:p>
          <a:p>
            <a:r>
              <a:rPr lang="fr-CA" dirty="0">
                <a:cs typeface="Calibri"/>
              </a:rPr>
              <a:t>Distillat</a:t>
            </a:r>
          </a:p>
          <a:p>
            <a:r>
              <a:rPr lang="fr-CA" dirty="0">
                <a:cs typeface="Calibri"/>
              </a:rPr>
              <a:t>Substance pure</a:t>
            </a:r>
          </a:p>
          <a:p>
            <a:r>
              <a:rPr lang="fr-CA" dirty="0">
                <a:cs typeface="Calibri"/>
              </a:rPr>
              <a:t>Plaque</a:t>
            </a:r>
          </a:p>
          <a:p>
            <a:r>
              <a:rPr lang="fr-CA" dirty="0">
                <a:cs typeface="Calibri"/>
              </a:rPr>
              <a:t>solvant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8E0EAA88-81F7-43DD-BAF8-3B9B6BA8E9C2}"/>
                  </a:ext>
                </a:extLst>
              </p14:cNvPr>
              <p14:cNvContentPartPr/>
              <p14:nvPr/>
            </p14:nvContentPartPr>
            <p14:xfrm>
              <a:off x="2604218" y="1250918"/>
              <a:ext cx="19050" cy="1905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8E0EAA88-81F7-43DD-BAF8-3B9B6BA8E9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1718" y="298418"/>
                <a:ext cx="1905000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C544388B-E7F9-4FC5-A48F-7F7ABA4BCE78}"/>
                  </a:ext>
                </a:extLst>
              </p14:cNvPr>
              <p14:cNvContentPartPr/>
              <p14:nvPr/>
            </p14:nvContentPartPr>
            <p14:xfrm>
              <a:off x="1912106" y="958458"/>
              <a:ext cx="19050" cy="1905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C544388B-E7F9-4FC5-A48F-7F7ABA4BCE7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8656" y="5958"/>
                <a:ext cx="1905000" cy="1905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Ellipse 5">
            <a:extLst>
              <a:ext uri="{FF2B5EF4-FFF2-40B4-BE49-F238E27FC236}">
                <a16:creationId xmlns:a16="http://schemas.microsoft.com/office/drawing/2014/main" id="{D56D435D-BFA7-4966-9FE5-4AC8ABC16451}"/>
              </a:ext>
            </a:extLst>
          </p:cNvPr>
          <p:cNvSpPr/>
          <p:nvPr/>
        </p:nvSpPr>
        <p:spPr>
          <a:xfrm>
            <a:off x="5020573" y="4653951"/>
            <a:ext cx="3062376" cy="1035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C9F43F6D-CD1F-4239-9135-457B0FA1E5C9}"/>
              </a:ext>
            </a:extLst>
          </p:cNvPr>
          <p:cNvSpPr/>
          <p:nvPr/>
        </p:nvSpPr>
        <p:spPr>
          <a:xfrm>
            <a:off x="5967315" y="4077958"/>
            <a:ext cx="1063924" cy="9201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722FFF-2FEB-4407-A70B-136DDA1D168D}"/>
              </a:ext>
            </a:extLst>
          </p:cNvPr>
          <p:cNvSpPr/>
          <p:nvPr/>
        </p:nvSpPr>
        <p:spPr>
          <a:xfrm>
            <a:off x="6341493" y="3430078"/>
            <a:ext cx="316302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7352CCFA-6731-4675-A03D-82E471E49F39}"/>
              </a:ext>
            </a:extLst>
          </p:cNvPr>
          <p:cNvCxnSpPr/>
          <p:nvPr/>
        </p:nvCxnSpPr>
        <p:spPr>
          <a:xfrm flipV="1">
            <a:off x="6412481" y="2509029"/>
            <a:ext cx="416944" cy="96328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D562B7D-9DD0-427E-88F3-BA88C90E74D6}"/>
              </a:ext>
            </a:extLst>
          </p:cNvPr>
          <p:cNvCxnSpPr/>
          <p:nvPr/>
        </p:nvCxnSpPr>
        <p:spPr>
          <a:xfrm flipV="1">
            <a:off x="6727884" y="2881941"/>
            <a:ext cx="244416" cy="57509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D1136412-4814-4D0E-A43C-AF3E4C854FFE}"/>
              </a:ext>
            </a:extLst>
          </p:cNvPr>
          <p:cNvCxnSpPr/>
          <p:nvPr/>
        </p:nvCxnSpPr>
        <p:spPr>
          <a:xfrm>
            <a:off x="6885136" y="2492855"/>
            <a:ext cx="1475118" cy="1000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B7878B4-93CE-4FA4-B283-C6E22D26C360}"/>
              </a:ext>
            </a:extLst>
          </p:cNvPr>
          <p:cNvCxnSpPr/>
          <p:nvPr/>
        </p:nvCxnSpPr>
        <p:spPr>
          <a:xfrm>
            <a:off x="7028012" y="2865767"/>
            <a:ext cx="1193320" cy="84826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5BACE89C-BA18-4540-BB77-1C2D5B2FB419}"/>
                  </a:ext>
                </a:extLst>
              </p14:cNvPr>
              <p14:cNvContentPartPr/>
              <p14:nvPr/>
            </p14:nvContentPartPr>
            <p14:xfrm>
              <a:off x="7136447" y="2235181"/>
              <a:ext cx="285750" cy="447675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5BACE89C-BA18-4540-BB77-1C2D5B2FB4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18945" y="2217042"/>
                <a:ext cx="321112" cy="4835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80223E36-6470-4078-BCF9-72FD08859018}"/>
                  </a:ext>
                </a:extLst>
              </p14:cNvPr>
              <p14:cNvContentPartPr/>
              <p14:nvPr/>
            </p14:nvContentPartPr>
            <p14:xfrm>
              <a:off x="8275783" y="2937886"/>
              <a:ext cx="390524" cy="504825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80223E36-6470-4078-BCF9-72FD0885901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58339" y="2919831"/>
                <a:ext cx="425767" cy="5405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4A35D06C-3796-4622-92DC-15354F9DD611}"/>
                  </a:ext>
                </a:extLst>
              </p14:cNvPr>
              <p14:cNvContentPartPr/>
              <p14:nvPr/>
            </p14:nvContentPartPr>
            <p14:xfrm>
              <a:off x="7287319" y="2775199"/>
              <a:ext cx="790575" cy="714375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4A35D06C-3796-4622-92DC-15354F9DD61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69727" y="2757114"/>
                <a:ext cx="826119" cy="750184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CA83D822-F40B-4796-A5BE-C2465ADEE14C}"/>
              </a:ext>
            </a:extLst>
          </p:cNvPr>
          <p:cNvSpPr/>
          <p:nvPr/>
        </p:nvSpPr>
        <p:spPr>
          <a:xfrm>
            <a:off x="8349831" y="3885661"/>
            <a:ext cx="920150" cy="1452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13284085-0966-4DD9-AD52-5F79752DDDB1}"/>
                  </a:ext>
                </a:extLst>
              </p14:cNvPr>
              <p14:cNvContentPartPr/>
              <p14:nvPr/>
            </p14:nvContentPartPr>
            <p14:xfrm>
              <a:off x="8363603" y="4656502"/>
              <a:ext cx="990600" cy="171450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13284085-0966-4DD9-AD52-5F79752DDDB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345546" y="4638340"/>
                <a:ext cx="1026353" cy="2074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B21126D9-9925-47DA-AAE7-81E92980772B}"/>
                  </a:ext>
                </a:extLst>
              </p14:cNvPr>
              <p14:cNvContentPartPr/>
              <p14:nvPr/>
            </p14:nvContentPartPr>
            <p14:xfrm>
              <a:off x="2413193" y="2527429"/>
              <a:ext cx="3581400" cy="2266950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B21126D9-9925-47DA-AAE7-81E92980772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395200" y="2509806"/>
                <a:ext cx="3617027" cy="23025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0159588B-50C1-4BC7-AA4E-549B489508FD}"/>
                  </a:ext>
                </a:extLst>
              </p14:cNvPr>
              <p14:cNvContentPartPr/>
              <p14:nvPr/>
            </p14:nvContentPartPr>
            <p14:xfrm>
              <a:off x="2232311" y="5078126"/>
              <a:ext cx="2562225" cy="19050"/>
            </p14:xfrm>
          </p:contentPart>
        </mc:Choice>
        <mc:Fallback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0159588B-50C1-4BC7-AA4E-549B489508F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214702" y="5059450"/>
                <a:ext cx="2597801" cy="560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302215FE-8DC6-4DB2-A3CF-DF3AE8B7E6FF}"/>
                  </a:ext>
                </a:extLst>
              </p14:cNvPr>
              <p14:cNvContentPartPr/>
              <p14:nvPr/>
            </p14:nvContentPartPr>
            <p14:xfrm>
              <a:off x="4752710" y="5018383"/>
              <a:ext cx="238124" cy="257175"/>
            </p14:xfrm>
          </p:contentPart>
        </mc:Choice>
        <mc:Fallback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302215FE-8DC6-4DB2-A3CF-DF3AE8B7E6F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35004" y="5000524"/>
                <a:ext cx="273897" cy="2925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7" name="Encre 26">
                <a:extLst>
                  <a:ext uri="{FF2B5EF4-FFF2-40B4-BE49-F238E27FC236}">
                    <a16:creationId xmlns:a16="http://schemas.microsoft.com/office/drawing/2014/main" id="{FFB7857C-C933-4F6A-AFE7-949F73B86CDA}"/>
                  </a:ext>
                </a:extLst>
              </p14:cNvPr>
              <p14:cNvContentPartPr/>
              <p14:nvPr/>
            </p14:nvContentPartPr>
            <p14:xfrm>
              <a:off x="2324958" y="5427367"/>
              <a:ext cx="6115050" cy="381000"/>
            </p14:xfrm>
          </p:contentPart>
        </mc:Choice>
        <mc:Fallback>
          <p:pic>
            <p:nvPicPr>
              <p:cNvPr id="27" name="Encre 26">
                <a:extLst>
                  <a:ext uri="{FF2B5EF4-FFF2-40B4-BE49-F238E27FC236}">
                    <a16:creationId xmlns:a16="http://schemas.microsoft.com/office/drawing/2014/main" id="{FFB7857C-C933-4F6A-AFE7-949F73B86CD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306969" y="5409671"/>
                <a:ext cx="6150667" cy="4167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8" name="Encre 27">
                <a:extLst>
                  <a:ext uri="{FF2B5EF4-FFF2-40B4-BE49-F238E27FC236}">
                    <a16:creationId xmlns:a16="http://schemas.microsoft.com/office/drawing/2014/main" id="{772243A5-04DF-49FD-9A83-E418BFEC7A2E}"/>
                  </a:ext>
                </a:extLst>
              </p14:cNvPr>
              <p14:cNvContentPartPr/>
              <p14:nvPr/>
            </p14:nvContentPartPr>
            <p14:xfrm>
              <a:off x="8336002" y="5281170"/>
              <a:ext cx="247650" cy="190500"/>
            </p14:xfrm>
          </p:contentPart>
        </mc:Choice>
        <mc:Fallback>
          <p:pic>
            <p:nvPicPr>
              <p:cNvPr id="28" name="Encre 27">
                <a:extLst>
                  <a:ext uri="{FF2B5EF4-FFF2-40B4-BE49-F238E27FC236}">
                    <a16:creationId xmlns:a16="http://schemas.microsoft.com/office/drawing/2014/main" id="{772243A5-04DF-49FD-9A83-E418BFEC7A2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317925" y="5263820"/>
                <a:ext cx="283442" cy="225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9" name="Encre 28">
                <a:extLst>
                  <a:ext uri="{FF2B5EF4-FFF2-40B4-BE49-F238E27FC236}">
                    <a16:creationId xmlns:a16="http://schemas.microsoft.com/office/drawing/2014/main" id="{99B32C87-CF14-4251-9223-8F4FC3CE38E6}"/>
                  </a:ext>
                </a:extLst>
              </p14:cNvPr>
              <p14:cNvContentPartPr/>
              <p14:nvPr/>
            </p14:nvContentPartPr>
            <p14:xfrm>
              <a:off x="2362646" y="970863"/>
              <a:ext cx="8143874" cy="3514725"/>
            </p14:xfrm>
          </p:contentPart>
        </mc:Choice>
        <mc:Fallback>
          <p:pic>
            <p:nvPicPr>
              <p:cNvPr id="29" name="Encre 28">
                <a:extLst>
                  <a:ext uri="{FF2B5EF4-FFF2-40B4-BE49-F238E27FC236}">
                    <a16:creationId xmlns:a16="http://schemas.microsoft.com/office/drawing/2014/main" id="{99B32C87-CF14-4251-9223-8F4FC3CE38E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344641" y="952848"/>
                <a:ext cx="8179525" cy="35503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30" name="Encre 29">
                <a:extLst>
                  <a:ext uri="{FF2B5EF4-FFF2-40B4-BE49-F238E27FC236}">
                    <a16:creationId xmlns:a16="http://schemas.microsoft.com/office/drawing/2014/main" id="{6BA725CA-5F73-4D62-B215-ABB51D00450D}"/>
                  </a:ext>
                </a:extLst>
              </p14:cNvPr>
              <p14:cNvContentPartPr/>
              <p14:nvPr/>
            </p14:nvContentPartPr>
            <p14:xfrm>
              <a:off x="9364002" y="4299982"/>
              <a:ext cx="190500" cy="295275"/>
            </p14:xfrm>
          </p:contentPart>
        </mc:Choice>
        <mc:Fallback>
          <p:pic>
            <p:nvPicPr>
              <p:cNvPr id="30" name="Encre 29">
                <a:extLst>
                  <a:ext uri="{FF2B5EF4-FFF2-40B4-BE49-F238E27FC236}">
                    <a16:creationId xmlns:a16="http://schemas.microsoft.com/office/drawing/2014/main" id="{6BA725CA-5F73-4D62-B215-ABB51D00450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345790" y="4281733"/>
                <a:ext cx="226560" cy="3314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1" name="Encre 30">
                <a:extLst>
                  <a:ext uri="{FF2B5EF4-FFF2-40B4-BE49-F238E27FC236}">
                    <a16:creationId xmlns:a16="http://schemas.microsoft.com/office/drawing/2014/main" id="{FA5777D1-C58A-49FE-9F4E-5F2CBFBA88B7}"/>
                  </a:ext>
                </a:extLst>
              </p14:cNvPr>
              <p14:cNvContentPartPr/>
              <p14:nvPr/>
            </p14:nvContentPartPr>
            <p14:xfrm>
              <a:off x="3573323" y="1707534"/>
              <a:ext cx="7019925" cy="3067050"/>
            </p14:xfrm>
          </p:contentPart>
        </mc:Choice>
        <mc:Fallback>
          <p:pic>
            <p:nvPicPr>
              <p:cNvPr id="31" name="Encre 30">
                <a:extLst>
                  <a:ext uri="{FF2B5EF4-FFF2-40B4-BE49-F238E27FC236}">
                    <a16:creationId xmlns:a16="http://schemas.microsoft.com/office/drawing/2014/main" id="{FA5777D1-C58A-49FE-9F4E-5F2CBFBA88B7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555316" y="1689893"/>
                <a:ext cx="7055579" cy="31026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32" name="Encre 31">
                <a:extLst>
                  <a:ext uri="{FF2B5EF4-FFF2-40B4-BE49-F238E27FC236}">
                    <a16:creationId xmlns:a16="http://schemas.microsoft.com/office/drawing/2014/main" id="{1DEB0770-EFEF-4578-8237-9879BF207EDB}"/>
                  </a:ext>
                </a:extLst>
              </p14:cNvPr>
              <p14:cNvContentPartPr/>
              <p14:nvPr/>
            </p14:nvContentPartPr>
            <p14:xfrm>
              <a:off x="9416981" y="4696888"/>
              <a:ext cx="180975" cy="247650"/>
            </p14:xfrm>
          </p:contentPart>
        </mc:Choice>
        <mc:Fallback>
          <p:pic>
            <p:nvPicPr>
              <p:cNvPr id="32" name="Encre 31">
                <a:extLst>
                  <a:ext uri="{FF2B5EF4-FFF2-40B4-BE49-F238E27FC236}">
                    <a16:creationId xmlns:a16="http://schemas.microsoft.com/office/drawing/2014/main" id="{1DEB0770-EFEF-4578-8237-9879BF207EDB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9399203" y="4679403"/>
                <a:ext cx="216174" cy="2829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3" name="Encre 32">
                <a:extLst>
                  <a:ext uri="{FF2B5EF4-FFF2-40B4-BE49-F238E27FC236}">
                    <a16:creationId xmlns:a16="http://schemas.microsoft.com/office/drawing/2014/main" id="{39576C1F-BFF3-48F2-8EB9-3217EDB3A2E2}"/>
                  </a:ext>
                </a:extLst>
              </p14:cNvPr>
              <p14:cNvContentPartPr/>
              <p14:nvPr/>
            </p14:nvContentPartPr>
            <p14:xfrm>
              <a:off x="2758845" y="2141350"/>
              <a:ext cx="5067300" cy="990600"/>
            </p14:xfrm>
          </p:contentPart>
        </mc:Choice>
        <mc:Fallback>
          <p:pic>
            <p:nvPicPr>
              <p:cNvPr id="33" name="Encre 32">
                <a:extLst>
                  <a:ext uri="{FF2B5EF4-FFF2-40B4-BE49-F238E27FC236}">
                    <a16:creationId xmlns:a16="http://schemas.microsoft.com/office/drawing/2014/main" id="{39576C1F-BFF3-48F2-8EB9-3217EDB3A2E2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741218" y="2123725"/>
                <a:ext cx="5102914" cy="10262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4" name="Encre 33">
                <a:extLst>
                  <a:ext uri="{FF2B5EF4-FFF2-40B4-BE49-F238E27FC236}">
                    <a16:creationId xmlns:a16="http://schemas.microsoft.com/office/drawing/2014/main" id="{8C497487-011A-40F7-A98F-FB458B9EF268}"/>
                  </a:ext>
                </a:extLst>
              </p14:cNvPr>
              <p14:cNvContentPartPr/>
              <p14:nvPr/>
            </p14:nvContentPartPr>
            <p14:xfrm>
              <a:off x="7724567" y="2447494"/>
              <a:ext cx="209550" cy="228600"/>
            </p14:xfrm>
          </p:contentPart>
        </mc:Choice>
        <mc:Fallback>
          <p:pic>
            <p:nvPicPr>
              <p:cNvPr id="34" name="Encre 33">
                <a:extLst>
                  <a:ext uri="{FF2B5EF4-FFF2-40B4-BE49-F238E27FC236}">
                    <a16:creationId xmlns:a16="http://schemas.microsoft.com/office/drawing/2014/main" id="{8C497487-011A-40F7-A98F-FB458B9EF26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06471" y="2429572"/>
                <a:ext cx="245380" cy="264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5" name="Encre 34">
                <a:extLst>
                  <a:ext uri="{FF2B5EF4-FFF2-40B4-BE49-F238E27FC236}">
                    <a16:creationId xmlns:a16="http://schemas.microsoft.com/office/drawing/2014/main" id="{09870B4F-303F-462D-AA7E-E303BF37988A}"/>
                  </a:ext>
                </a:extLst>
              </p14:cNvPr>
              <p14:cNvContentPartPr/>
              <p14:nvPr/>
            </p14:nvContentPartPr>
            <p14:xfrm>
              <a:off x="2519209" y="2396879"/>
              <a:ext cx="5734050" cy="1209675"/>
            </p14:xfrm>
          </p:contentPart>
        </mc:Choice>
        <mc:Fallback>
          <p:pic>
            <p:nvPicPr>
              <p:cNvPr id="35" name="Encre 34">
                <a:extLst>
                  <a:ext uri="{FF2B5EF4-FFF2-40B4-BE49-F238E27FC236}">
                    <a16:creationId xmlns:a16="http://schemas.microsoft.com/office/drawing/2014/main" id="{09870B4F-303F-462D-AA7E-E303BF37988A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501579" y="2378947"/>
                <a:ext cx="5769670" cy="12451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60C65A6E-822B-488E-9D25-240A2F07BA32}"/>
                  </a:ext>
                </a:extLst>
              </p14:cNvPr>
              <p14:cNvContentPartPr/>
              <p14:nvPr/>
            </p14:nvContentPartPr>
            <p14:xfrm>
              <a:off x="7829602" y="2812507"/>
              <a:ext cx="361950" cy="180975"/>
            </p14:xfrm>
          </p:contentPart>
        </mc:Choice>
        <mc:Fallback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60C65A6E-822B-488E-9D25-240A2F07BA32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811772" y="2794446"/>
                <a:ext cx="397253" cy="21746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5982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Séparation de préparation fait par Noémie</vt:lpstr>
      <vt:lpstr>#1 sédimentation</vt:lpstr>
      <vt:lpstr>#2décantation</vt:lpstr>
      <vt:lpstr>#3 filtration</vt:lpstr>
      <vt:lpstr>#4a évaporation</vt:lpstr>
      <vt:lpstr>#4b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163</cp:revision>
  <dcterms:created xsi:type="dcterms:W3CDTF">2021-12-15T16:40:36Z</dcterms:created>
  <dcterms:modified xsi:type="dcterms:W3CDTF">2021-12-15T17:10:24Z</dcterms:modified>
</cp:coreProperties>
</file>