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5F0FC-9E3F-4C59-A9A7-DB0FF2488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0476FD0-D64E-466A-990D-A52C95712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8AA4-094B-42C1-A54F-E252969D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9916AB-5F08-447A-A5B0-92699A53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CA6D46-5A68-498E-A5E4-0C9D715B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262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ECD39-876A-4AD2-90FC-13C538C1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8E9CAE-BE20-41E8-AA35-2AC0430B3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F35C46-18D2-4391-9283-BA6C6C83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117DE-0C4F-48FD-AA0E-7685EA8C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15B3F4-5119-4830-98E0-2DDCA7CC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727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D033EB-24C4-4956-BBB5-E3D61F766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DF4FCA-5D14-45FD-A7AA-1ABD55959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3E8533-60F6-4C12-B942-26259600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4F11F-1EA5-49EE-BE3C-55F99DF0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0BD5F-F866-4B96-9458-690669EE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81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AB1EF0-B16F-4E3A-AD6D-7B0E61EE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65520E-9A96-4C1B-8A37-30CB4A6DA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CF3414-9F3E-499F-9111-CC699F66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6AEAB0-29A1-4D2B-89DA-3E11C38F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5D19E6-F8C3-4827-8D47-60B7CF42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552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13D20-E941-4120-94FC-3F7E29A6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7D92D1-B7C8-40AC-B7A0-AEF847B6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D6AFC6-FB67-4FAC-B044-2FD9D490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B5C57-0F35-420C-BC53-2D6F799F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C47A5-DA93-4E44-B37F-FB112BE0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72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0523A-CE0A-43E4-B1C5-1A992C83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F12E30-C87D-4C2F-A6CD-C0F3214AE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79E80E-F9F9-4956-9BDB-20316F446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3CC031-2834-43C8-A5B8-B0A47480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6D45A7-ABBA-49EA-ABCA-0E659166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B2FAD6-55DF-407E-A0D7-EAF54232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152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0D412-DCE6-4B81-B6E4-ED0E01B4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1DD335-9AE1-4480-A302-69A099A1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8E54D5-B94A-439C-8458-AFB874610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3DA21A-EE45-475F-8DE1-DDD9ABC18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76A9F0-80FA-4DD3-BB19-0259D386B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291C96-EDE6-4864-8489-741FE751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85EDD0-90B6-4EFF-878A-9C24E1F2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61E824-140C-4BFD-A221-496D5E6B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95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554B43-DD0F-49B6-94D8-5EFB727B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B2BAE4-3129-4141-AC8A-3C28D1AB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9C93F9-591B-424D-A27A-67A90797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404D3B-180B-44CB-8D89-C5EC9399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127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8D1F35-D9CD-44C9-9996-8F4E5F3F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B8670B-0805-42F5-9F98-99F1C884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2261F2-E1BD-4EE0-BD90-02EB8FA0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670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AD91C-2147-47FB-A723-5AB353EE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D68731-A752-4627-9FE0-54C715F54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0660C1-6B55-4D37-8547-67C896BA2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29EFDB-3D5E-4B22-B90E-72057C4E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7D0D9A-A19F-43B3-AEEB-9BEDA7BC2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D808C2-824B-4673-9D43-2B185A2A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392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A8F03-C55B-43D1-9341-98EF2E95C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53A0F3-D8C5-4B03-82B8-9CDF108D9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FD07D-91AC-499E-86C6-974DAA13B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9F1EE7-D5D6-494A-90A2-4FAD5D47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341615-CB1A-4089-80A5-0FC18FC8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5CB7A1-DADC-47AF-BF56-C8045589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08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30AE2A-81D5-4073-898D-69F2EACC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FD8323-7538-42B5-B4D8-85C120CCD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7DD046-2EA3-4590-B31E-D8C61A093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A785-127F-4D1B-9653-40BD4D3388F0}" type="datetimeFigureOut">
              <a:rPr lang="fr-CA" smtClean="0"/>
              <a:t>2021-09-21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F5A7F3-0051-4F78-9662-FEE3AB4BD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F3E5F0-D13B-457E-9055-CF7FA0B6B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A71A-A648-4E72-8821-9F967A81A0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09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BF377-6147-4568-831A-76A6D5247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6C0DEE-5D80-4C7B-9FB2-3BCDC0AE08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par:</a:t>
            </a:r>
          </a:p>
          <a:p>
            <a:r>
              <a:rPr lang="fr-CA" dirty="0"/>
              <a:t>Xavier </a:t>
            </a:r>
            <a:r>
              <a:rPr lang="fr-CA" dirty="0" err="1"/>
              <a:t>Gérin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653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C8DEABE-696A-474A-A13C-1D45AB7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5DE5A74-58AA-478F-A211-33F55A6B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402A9A-1BEC-4090-8AD7-D31FAE9B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0AE6F6-EF4F-4623-97FF-20949F23A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96" y="43621"/>
            <a:ext cx="7465807" cy="67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6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284E4F-56E5-4992-A41E-F61DB1011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34" y="0"/>
            <a:ext cx="9068130" cy="68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95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</dc:title>
  <dc:creator>CSBE</dc:creator>
  <cp:lastModifiedBy>CSBE</cp:lastModifiedBy>
  <cp:revision>3</cp:revision>
  <dcterms:created xsi:type="dcterms:W3CDTF">2021-09-21T17:47:51Z</dcterms:created>
  <dcterms:modified xsi:type="dcterms:W3CDTF">2021-09-21T18:10:04Z</dcterms:modified>
</cp:coreProperties>
</file>