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97EE8-9451-444A-B09A-47B96A78B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619427-4046-4BF6-8E4D-80A851078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E3AB9B-2A9F-4579-A6F6-9083C422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3078-CFA5-419D-ADF1-833AA8C3E1A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7A132B-C042-4E99-81BD-49391FA3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048837-B8C2-4435-A4BA-51FE1B8C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EECB-C3C4-43BC-96D2-A60904D1F9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679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C7FFC-67F5-4698-8245-B7A090EE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40A2CF-FA24-468E-90C3-58780835E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416D7F-5496-4A09-AA09-7C5A9075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3078-CFA5-419D-ADF1-833AA8C3E1A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631E25-3376-44CA-B7A2-0B9D53D4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74168-EE5C-418C-A6AE-ED927322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EECB-C3C4-43BC-96D2-A60904D1F9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2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097FF5-88FA-4CA0-AE86-E75736D50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5D2387-B26A-4BA1-BFA6-399CBFBF6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AA4009-ECC7-4A46-AFBE-F4C1F467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3078-CFA5-419D-ADF1-833AA8C3E1A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14A112-2836-4F4E-9D4F-650F83AA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827E10-FBEC-4B3D-A74D-755A8F82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EECB-C3C4-43BC-96D2-A60904D1F9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935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516D7-FEBC-44F3-A274-6BD19F4A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3479A6-E7F8-4AD9-A693-1A9A4AF13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B6D178-B795-47E7-9C37-BAB01E0E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3078-CFA5-419D-ADF1-833AA8C3E1A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881FF4-80AF-44C5-BC0A-C59D0EBF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A36701-F6EE-4DDE-9D8F-11ED4900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EECB-C3C4-43BC-96D2-A60904D1F9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10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E390D4-0BBB-46C2-AE67-6C1E8603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54C6FD-A7E2-404C-9CC8-41236F2D8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77A13F-5154-4CB6-944C-98EB85E3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3078-CFA5-419D-ADF1-833AA8C3E1A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D099AC-7DA4-4C69-81FD-EF5C03BB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512B9C-4AB7-4D77-A944-EEF9F73E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EECB-C3C4-43BC-96D2-A60904D1F9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63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D97FF0-0A89-4984-93D3-45605C33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ECA4B8-46AD-4B92-9052-75ACE74C5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96CE48-3965-4647-93D1-7BD84C540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B9EA0C-CBD1-4130-A51C-4A219D61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3078-CFA5-419D-ADF1-833AA8C3E1A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179091-DD32-45F8-9FAB-182DB606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BAA6E0-5AC0-4C87-97B7-8B960EAD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EECB-C3C4-43BC-96D2-A60904D1F9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036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DD4F2-E499-4CB2-993E-D25BD744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6CA7CA-E7DE-4126-A62F-9C5AEB7E6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A9BFE0-C707-40E2-A076-93B07D0C0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ACBB68-B9A6-4FBD-A553-D34021533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AEC8214-A1BE-4CEF-99D9-D3A937BA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44E8D0F-9FFF-4052-A506-A3440C0B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3078-CFA5-419D-ADF1-833AA8C3E1A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0851E1-CDF0-4097-BE43-EE84D1B6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D73FBE-EA05-45DE-A55F-EF7ADCDA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EECB-C3C4-43BC-96D2-A60904D1F9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983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F5CCB2-008E-4B7C-8739-C4DF429F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29DF25-DFE5-4B6C-8AD5-FA815052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3078-CFA5-419D-ADF1-833AA8C3E1A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BAC45E-A71C-4B8D-81C6-783CA5E4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8A0446-480B-4C04-A02D-C73AF3B1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EECB-C3C4-43BC-96D2-A60904D1F9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76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735394-A26F-415E-B591-F4F11F0A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3078-CFA5-419D-ADF1-833AA8C3E1A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668707-238B-4FCC-9DE3-C0086EC8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3FFE8A-30C6-4FD9-9C6B-1C9FAB95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EECB-C3C4-43BC-96D2-A60904D1F9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423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BFCAF-DF14-4A4C-BF5F-92938A04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D4438-A321-486E-948B-C59E9ACF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FBA7E0-0704-45F2-91C0-C6AD4AE87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A89162-9AF7-4D40-8490-D039F663F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3078-CFA5-419D-ADF1-833AA8C3E1A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03949D-DA20-4A1B-BEBE-B2371041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8D9E14-46D4-47C2-9828-27BCEBC0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EECB-C3C4-43BC-96D2-A60904D1F9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643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B4CB5-049F-4097-B36F-06E30A1A6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310316-CEA6-4957-96F6-2841BCB77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E82C24-4E6C-4B72-93F4-335E1AA38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0316FE-C124-43B2-854E-6FF3E7CF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3078-CFA5-419D-ADF1-833AA8C3E1A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471BEA-E6D8-49E5-9630-74740478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FB6AC3-D87B-47FD-B26B-27F7E59B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EECB-C3C4-43BC-96D2-A60904D1F9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397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C696FD7-14B2-410C-98CA-50E99C56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165551-1D90-429B-B699-B42F3816F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E71AD-97EE-4B61-88D2-47B4B13B4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3078-CFA5-419D-ADF1-833AA8C3E1A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9C581C-CA71-4393-8E31-E97D907FB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9E1A58-3652-4FF8-B1ED-8D4FB5964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EECB-C3C4-43BC-96D2-A60904D1F9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849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80325-D579-49C0-AD2C-064C82F1C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/>
              <a:t>StoryBoard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826E86-C0F3-4354-91C0-CDD8584AE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par: </a:t>
            </a:r>
          </a:p>
          <a:p>
            <a:r>
              <a:rPr lang="fr-CA" dirty="0"/>
              <a:t>Xavier </a:t>
            </a:r>
            <a:r>
              <a:rPr lang="fr-CA" dirty="0" err="1"/>
              <a:t>Gérin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912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37E8AC-2B81-41D6-A58F-657F0415F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2" t="11804" r="12275" b="11961"/>
          <a:stretch/>
        </p:blipFill>
        <p:spPr>
          <a:xfrm>
            <a:off x="3773845" y="891081"/>
            <a:ext cx="4644305" cy="352677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AFEFDE7-6993-477F-8073-F8CBBD516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23511" y="5051657"/>
            <a:ext cx="97449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just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wanna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live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while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I'm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alive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7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92450-4B6D-4957-8CB7-F01F576D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03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5400" dirty="0" err="1"/>
              <a:t>It’s</a:t>
            </a:r>
            <a:r>
              <a:rPr lang="fr-CA" sz="5400" dirty="0"/>
              <a:t> </a:t>
            </a:r>
            <a:r>
              <a:rPr lang="fr-CA" sz="5400" dirty="0" err="1"/>
              <a:t>my</a:t>
            </a:r>
            <a:r>
              <a:rPr lang="fr-CA" sz="5400" dirty="0"/>
              <a:t> life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970962-6402-47F6-9B19-F86D8BDD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7806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5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039ACB-DB77-4FD6-8F1A-3CE5396E5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900" y="67049"/>
            <a:ext cx="5042199" cy="5042199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6D92C24-BF63-4225-93BC-5FF58BBE1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1844" y="5449540"/>
            <a:ext cx="35683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It's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life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9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EDDC1C-6421-4F5F-9A73-1B87D640F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56"/>
          <a:stretch/>
        </p:blipFill>
        <p:spPr>
          <a:xfrm>
            <a:off x="4986335" y="2197332"/>
            <a:ext cx="2219325" cy="3144819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85BCF12-33E1-42FF-9D05-AE3387C65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92252" y="5342151"/>
            <a:ext cx="54074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It's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now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or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never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5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D66C4F6-42E6-4740-975A-B8CE73226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474"/>
          <a:stretch/>
        </p:blipFill>
        <p:spPr>
          <a:xfrm>
            <a:off x="4167972" y="1843311"/>
            <a:ext cx="3856056" cy="2824395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FF3B201-F03C-40FD-AC2A-764AAD361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2258" y="4954987"/>
            <a:ext cx="76674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ain't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gonna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live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forever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6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F832A1D-AE48-4D7E-BCD4-3E7EC37CA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"/>
          <a:stretch/>
        </p:blipFill>
        <p:spPr>
          <a:xfrm>
            <a:off x="4169497" y="1559859"/>
            <a:ext cx="3853006" cy="2831713"/>
          </a:xfrm>
          <a:prstGeom prst="rect">
            <a:avLst/>
          </a:prstGeom>
        </p:spPr>
      </p:pic>
      <p:sp>
        <p:nvSpPr>
          <p:cNvPr id="4" name="Larme 3">
            <a:extLst>
              <a:ext uri="{FF2B5EF4-FFF2-40B4-BE49-F238E27FC236}">
                <a16:creationId xmlns:a16="http://schemas.microsoft.com/office/drawing/2014/main" id="{B4A5476B-4E6A-4FD0-8FB7-C7573A75DE04}"/>
              </a:ext>
            </a:extLst>
          </p:cNvPr>
          <p:cNvSpPr/>
          <p:nvPr/>
        </p:nvSpPr>
        <p:spPr>
          <a:xfrm rot="18875261">
            <a:off x="6319624" y="3323949"/>
            <a:ext cx="187102" cy="210104"/>
          </a:xfrm>
          <a:prstGeom prst="teardrop">
            <a:avLst>
              <a:gd name="adj" fmla="val 143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Larme 4">
            <a:extLst>
              <a:ext uri="{FF2B5EF4-FFF2-40B4-BE49-F238E27FC236}">
                <a16:creationId xmlns:a16="http://schemas.microsoft.com/office/drawing/2014/main" id="{992C8449-92CF-4E6B-8B3A-E36C59C54A4B}"/>
              </a:ext>
            </a:extLst>
          </p:cNvPr>
          <p:cNvSpPr/>
          <p:nvPr/>
        </p:nvSpPr>
        <p:spPr>
          <a:xfrm rot="19057786">
            <a:off x="5592339" y="3317357"/>
            <a:ext cx="161824" cy="197546"/>
          </a:xfrm>
          <a:prstGeom prst="teardrop">
            <a:avLst>
              <a:gd name="adj" fmla="val 140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123AAA5-4C06-4BD6-A01F-E9CF72DF0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09699" y="4976148"/>
            <a:ext cx="99726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just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want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to live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while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I'm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alive </a:t>
            </a:r>
            <a:endParaRPr kumimoji="0" lang="fr-FR" altLang="fr-FR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2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1E83A4-B8D4-42CB-B5E1-F1FDE597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511" y="161588"/>
            <a:ext cx="6924675" cy="4533900"/>
          </a:xfrm>
          <a:prstGeom prst="rect">
            <a:avLst/>
          </a:prstGeom>
        </p:spPr>
      </p:pic>
      <p:sp>
        <p:nvSpPr>
          <p:cNvPr id="4" name="Explosion : 14 points 3">
            <a:extLst>
              <a:ext uri="{FF2B5EF4-FFF2-40B4-BE49-F238E27FC236}">
                <a16:creationId xmlns:a16="http://schemas.microsoft.com/office/drawing/2014/main" id="{39619EB0-3456-4B09-9F5A-1827C71B8731}"/>
              </a:ext>
            </a:extLst>
          </p:cNvPr>
          <p:cNvSpPr/>
          <p:nvPr/>
        </p:nvSpPr>
        <p:spPr>
          <a:xfrm>
            <a:off x="6096000" y="828338"/>
            <a:ext cx="279699" cy="333487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37C2C3D0-63E7-417C-BCB9-B7A7A188E187}"/>
              </a:ext>
            </a:extLst>
          </p:cNvPr>
          <p:cNvSpPr/>
          <p:nvPr/>
        </p:nvSpPr>
        <p:spPr>
          <a:xfrm flipH="1">
            <a:off x="5432610" y="796065"/>
            <a:ext cx="279700" cy="36576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4522B20-11D0-4336-A357-3438D2FC4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149354"/>
            <a:ext cx="103829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heart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is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like an open highway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0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A89E4CE-3E8E-4BD3-8806-17615647A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22" y="241151"/>
            <a:ext cx="9714155" cy="4524487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91FB79C-5A45-4119-9419-3DA799F33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91385" y="5138783"/>
            <a:ext cx="56092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Like Frankie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said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endParaRPr kumimoji="0" lang="fr-FR" altLang="fr-FR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8852FD8-2669-4CCB-BC5F-448D6789A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272358"/>
            <a:ext cx="7715250" cy="4333875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3945398-11D4-4C2F-9A11-CF652BE85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88484" y="5062210"/>
            <a:ext cx="46150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did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it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way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endParaRPr kumimoji="0" lang="fr-FR" altLang="fr-FR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14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51</Words>
  <Application>Microsoft Office PowerPoint</Application>
  <PresentationFormat>Grand écran</PresentationFormat>
  <Paragraphs>12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Thème Office</vt:lpstr>
      <vt:lpstr>StoryBoard</vt:lpstr>
      <vt:lpstr>It’s my life</vt:lpstr>
      <vt:lpstr>It's my life </vt:lpstr>
      <vt:lpstr>It's now or never </vt:lpstr>
      <vt:lpstr>I ain't gonna live forever </vt:lpstr>
      <vt:lpstr>I just want to live while I'm alive </vt:lpstr>
      <vt:lpstr>My heart is like an open highway </vt:lpstr>
      <vt:lpstr>Like Frankie said </vt:lpstr>
      <vt:lpstr>I did it my way </vt:lpstr>
      <vt:lpstr>I just wanna live while I'm alive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7</cp:revision>
  <dcterms:created xsi:type="dcterms:W3CDTF">2021-11-15T18:50:52Z</dcterms:created>
  <dcterms:modified xsi:type="dcterms:W3CDTF">2021-11-24T19:29:26Z</dcterms:modified>
</cp:coreProperties>
</file>