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A6A7E2-9196-4FB2-9464-A5B067A76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2A82F1-B043-489F-905A-477B8ABEF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3DC229-83D7-4496-9A04-4772D89E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EBCC3B-9C6E-4094-9B60-E939ED47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1943BC-FE7A-403F-913E-3EE2105C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234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BFC14B-8262-4F75-9AE0-9F86A50EA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6ADC5CE-3365-41FD-AF4F-E13333F1D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3CA318-6464-451A-81BE-F7FAC2EB1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EEB382-EE69-4A17-BF35-5BB05BA4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B7070B-5C58-4FF0-B549-34068629D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130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484957-BC05-4D01-9D1C-5796BF026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1AF2DD-2AA7-4734-8A67-C8C7A4CD3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5A35AA-77C1-41DE-9D50-10A92A0A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3D91D1-81FE-425E-9DBF-BAC4F4728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076DD5-092A-4428-BD34-620CF1402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516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A3D519-38BC-4C9E-9CBA-5600F7E05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EF8E49-67DB-411E-A9BC-A56544F94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66EEDA-523F-4EA0-AF79-AD4C660D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1C7B0E-2746-4D31-AE86-9DA3E727C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9FAF30-A9F2-4E15-A3A6-D034BB308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845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C43B00-2FEB-43B4-90BB-C7D9ADE1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D6CDED-EFE8-4C3C-97DD-0894CA89B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335E59-4E85-4544-95C0-78BDDA4A3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CAF693-8E00-4960-9F8A-EDAF0AC7F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F3246F-0A41-430D-A10B-B3174F8E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713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E808A-7C08-4A58-9036-AF2C77A1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BC94EB-CC64-4F78-9189-45B16C587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2D7A1D-0464-499D-8786-C06CF4DF5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A0E2F8-4FCA-4AC0-AC90-C3CD815B2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685405-68DA-4CFB-90D9-64E8FCF22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0DFCDB-89E6-43CF-B360-DFEFA8DD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11BC3B-4DA1-4081-9143-4BC6F9BDB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7671E8-9719-46B2-891F-8D716C433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3B25E-0994-4939-A69B-7984BC1C0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D34C612-7B2E-4C6D-B57B-0A59AFF21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9A9109C-C31C-417B-BE37-B1891D32D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770810F-1E97-46C1-A122-DA8929CB7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490A8C5-32B1-4DE8-96B7-50C1B438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33D3BD2-2BB3-4C4A-B05A-17D2850D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349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2D0627-39F1-47A1-B8D9-15762DB8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795C11-FE97-43E8-988A-B327AD0CD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C8CCD1-42CA-47A8-AB3C-E4540C84A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F0AC61-13AF-4C41-B5B5-3E4BC635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967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436F7EF-0F48-490B-9648-1B7DE4A1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7B2E530-4E7A-4261-856E-F9000F695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B3650A-6EED-4323-AA08-7D9539C8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020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05413-A390-456A-8E20-E25BC3F6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51D985-8776-462F-BDD5-A3038DFA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816946-A71E-4FAA-9EE8-3495EB130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EE4E9B-8C96-459F-88A7-0FF342BE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C6E229-D6F8-4E98-829D-79D73C4E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2ADADC-6209-42DB-8840-7BE10AE1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904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90629B-77FE-4B72-8398-F2C113FD5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710DCA-F33D-47AD-91FD-336867F38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25C07D-91E6-42C2-9056-7C994AC06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5C0AD9-F9DB-473F-9A87-A9962373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2A10BD-D9D5-476D-A9A3-5C363F836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6ECCEF-9E84-4BFB-9ACB-9FF3F30F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487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C61B22A-6B07-4414-9261-8643B1880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032DCC-B899-4AA0-8821-DA2211E3E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F6D386-786E-43CB-80F1-3F00877A3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6214-FECF-436A-87B3-D5F8190FB6CD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085640-6F2F-43CF-BCDC-5A9407081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25C07A-21B3-4D8D-8F90-0D5E4E32C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C91BB-CCCC-4CCE-9847-4859DEC779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340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974A6-70AD-4377-AACB-983473582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CA" dirty="0"/>
              <a:t>Little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3E5BAD-F48A-4B6E-A9AF-DDA25D787B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Little Fighter</a:t>
            </a:r>
          </a:p>
          <a:p>
            <a:r>
              <a:rPr lang="fr-CA" dirty="0"/>
              <a:t>(White Lion)</a:t>
            </a:r>
          </a:p>
        </p:txBody>
      </p:sp>
    </p:spTree>
    <p:extLst>
      <p:ext uri="{BB962C8B-B14F-4D97-AF65-F5344CB8AC3E}">
        <p14:creationId xmlns:p14="http://schemas.microsoft.com/office/powerpoint/2010/main" val="388334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6DE14F-BCA1-4A81-BF64-E23262BD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fr-CA" dirty="0"/>
              <a:t>8. France</a:t>
            </a:r>
          </a:p>
        </p:txBody>
      </p:sp>
    </p:spTree>
    <p:extLst>
      <p:ext uri="{BB962C8B-B14F-4D97-AF65-F5344CB8AC3E}">
        <p14:creationId xmlns:p14="http://schemas.microsoft.com/office/powerpoint/2010/main" val="1732440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4DAB9-7E5D-4E03-AEF7-2395904FC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fr-CA" dirty="0"/>
              <a:t>9. Mort d’un photographe</a:t>
            </a:r>
          </a:p>
        </p:txBody>
      </p:sp>
    </p:spTree>
    <p:extLst>
      <p:ext uri="{BB962C8B-B14F-4D97-AF65-F5344CB8AC3E}">
        <p14:creationId xmlns:p14="http://schemas.microsoft.com/office/powerpoint/2010/main" val="2845384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36D3C-6103-4AAC-A9B5-C5690CE6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fr-CA"/>
              <a:t>10. </a:t>
            </a:r>
            <a:r>
              <a:rPr lang="fr-CA" dirty="0"/>
              <a:t>Nouvelle-Zélande</a:t>
            </a:r>
          </a:p>
        </p:txBody>
      </p:sp>
    </p:spTree>
    <p:extLst>
      <p:ext uri="{BB962C8B-B14F-4D97-AF65-F5344CB8AC3E}">
        <p14:creationId xmlns:p14="http://schemas.microsoft.com/office/powerpoint/2010/main" val="168353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B3E68E-155A-45B7-B2EE-D06B3CD5E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fr-CA" dirty="0"/>
              <a:t>1. Alone out on the </a:t>
            </a:r>
            <a:r>
              <a:rPr lang="fr-CA" dirty="0" err="1"/>
              <a:t>sea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1900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40DEF2-A97F-485D-A248-99F98290E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fr-CA" dirty="0"/>
              <a:t>2a. Fighter for </a:t>
            </a:r>
            <a:r>
              <a:rPr lang="fr-CA" dirty="0" err="1"/>
              <a:t>peace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8275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214178-E87E-450A-A765-4DA355307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3660"/>
            <a:ext cx="10515600" cy="1325563"/>
          </a:xfrm>
        </p:spPr>
        <p:txBody>
          <a:bodyPr/>
          <a:lstStyle/>
          <a:p>
            <a:r>
              <a:rPr lang="fr-CA" dirty="0"/>
              <a:t>2b. </a:t>
            </a:r>
            <a:r>
              <a:rPr lang="fr-CA" dirty="0" err="1"/>
              <a:t>Without</a:t>
            </a:r>
            <a:r>
              <a:rPr lang="fr-CA" dirty="0"/>
              <a:t> </a:t>
            </a:r>
            <a:r>
              <a:rPr lang="fr-CA" dirty="0" err="1"/>
              <a:t>weapon</a:t>
            </a:r>
            <a:r>
              <a:rPr lang="fr-CA" dirty="0"/>
              <a:t> on </a:t>
            </a:r>
            <a:r>
              <a:rPr lang="fr-CA" dirty="0" err="1"/>
              <a:t>your</a:t>
            </a:r>
            <a:r>
              <a:rPr lang="fr-CA" dirty="0"/>
              <a:t> hand</a:t>
            </a:r>
          </a:p>
        </p:txBody>
      </p:sp>
    </p:spTree>
    <p:extLst>
      <p:ext uri="{BB962C8B-B14F-4D97-AF65-F5344CB8AC3E}">
        <p14:creationId xmlns:p14="http://schemas.microsoft.com/office/powerpoint/2010/main" val="84830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0D7634-3BC3-4400-BD48-F52CFE119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fr-CA" dirty="0"/>
              <a:t>3. White Lion</a:t>
            </a:r>
          </a:p>
        </p:txBody>
      </p:sp>
    </p:spTree>
    <p:extLst>
      <p:ext uri="{BB962C8B-B14F-4D97-AF65-F5344CB8AC3E}">
        <p14:creationId xmlns:p14="http://schemas.microsoft.com/office/powerpoint/2010/main" val="199416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7C6072-71B7-4289-9D93-7DF19C8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fr-CA" dirty="0"/>
              <a:t>4. Rainbow Warrior</a:t>
            </a:r>
          </a:p>
        </p:txBody>
      </p:sp>
    </p:spTree>
    <p:extLst>
      <p:ext uri="{BB962C8B-B14F-4D97-AF65-F5344CB8AC3E}">
        <p14:creationId xmlns:p14="http://schemas.microsoft.com/office/powerpoint/2010/main" val="34513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82E05D-ED27-425E-807B-619B55DB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fr-CA" dirty="0"/>
              <a:t>5. Green </a:t>
            </a:r>
            <a:r>
              <a:rPr lang="fr-CA" dirty="0" err="1"/>
              <a:t>Peace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02328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B59C10-EBEC-472F-A6CC-68A365615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fr-CA" dirty="0"/>
              <a:t>6. Explosion</a:t>
            </a:r>
          </a:p>
        </p:txBody>
      </p:sp>
    </p:spTree>
    <p:extLst>
      <p:ext uri="{BB962C8B-B14F-4D97-AF65-F5344CB8AC3E}">
        <p14:creationId xmlns:p14="http://schemas.microsoft.com/office/powerpoint/2010/main" val="124686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8DC6E6-FC12-4495-A4A0-5E10A95BA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fr-CA" dirty="0"/>
              <a:t>7. Service secret français</a:t>
            </a:r>
          </a:p>
        </p:txBody>
      </p:sp>
    </p:spTree>
    <p:extLst>
      <p:ext uri="{BB962C8B-B14F-4D97-AF65-F5344CB8AC3E}">
        <p14:creationId xmlns:p14="http://schemas.microsoft.com/office/powerpoint/2010/main" val="27022007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</Words>
  <Application>Microsoft Office PowerPoint</Application>
  <PresentationFormat>Grand écran</PresentationFormat>
  <Paragraphs>14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Little</vt:lpstr>
      <vt:lpstr>1. Alone out on the sea</vt:lpstr>
      <vt:lpstr>2a. Fighter for peace</vt:lpstr>
      <vt:lpstr>2b. Without weapon on your hand</vt:lpstr>
      <vt:lpstr>3. White Lion</vt:lpstr>
      <vt:lpstr>4. Rainbow Warrior</vt:lpstr>
      <vt:lpstr>5. Green Peace</vt:lpstr>
      <vt:lpstr>6. Explosion</vt:lpstr>
      <vt:lpstr>7. Service secret français</vt:lpstr>
      <vt:lpstr>8. France</vt:lpstr>
      <vt:lpstr>9. Mort d’un photographe</vt:lpstr>
      <vt:lpstr>10. Nouvelle-Zélande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</dc:title>
  <dc:creator>CSBE</dc:creator>
  <cp:lastModifiedBy>CSBE</cp:lastModifiedBy>
  <cp:revision>3</cp:revision>
  <dcterms:created xsi:type="dcterms:W3CDTF">2021-11-12T14:10:26Z</dcterms:created>
  <dcterms:modified xsi:type="dcterms:W3CDTF">2021-11-12T14:21:53Z</dcterms:modified>
</cp:coreProperties>
</file>