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46062-14E4-4260-906C-D6F85D74A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2B1DE3-AA1A-4FC8-95DB-C91842BD6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08EBA5-26A4-434C-882A-22FA1B2A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26B382-71E4-4338-BECC-0D865EA5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FB29B1-92FF-4797-A4F9-803CCD72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083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72D355-11A8-4C4A-9FCF-0ED2D48A0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D7564B-3B23-40FE-B207-C9BA468E1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A91B18-60CE-4613-8BAB-B25ABA315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262D2B-0A5C-459B-9170-41DB3F49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84988-08D5-46ED-99C5-96BB0F339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070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B4F1F2-FD4A-462F-B45E-6A6F77A02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9E48BA-F678-4CBD-B2B6-7D674F549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2E935A-4705-4AD0-8D5E-1BCB9541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D3D002-A190-40F8-836A-DF5C9BF3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8BA3F9-1818-41B4-B1CF-2E34A083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10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EE9BB-9E59-4EE4-BA59-1532E930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4141F0-741B-46BC-854A-805496265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23F359-6538-495E-84C5-9A7BFA49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16FA93-AD55-4E0C-9A10-1CA6153F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3EB25F-5770-4CCE-A962-5F7123CF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491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80B308-FD02-4DFC-856F-91C130267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FA60E6-AC3B-47BF-BF9F-6D0FC703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B69491-725A-46FD-944B-27EBBE22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62F743-7A64-4BCC-9BFF-29FEC370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B850A2-1962-43AF-BE48-BB9CF5D3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174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A7126-3582-48F0-A6E1-FD204DFC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F69917-258B-476D-8593-AF96C2901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3E0081-07BF-4870-A26C-5FA09CF05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8B2917-8536-46D8-868A-B64CBE81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B3E93A-64EA-4775-B19B-276DC6A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BF41D3-055E-4B72-9131-AE203CCF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408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D4B8BB-7C9C-4A10-9060-5A3C5E740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4A86C6-7106-4919-AAEA-80E0F6F1A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1D8C86-C9CC-407A-9BC7-E83B1456F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6CB936-1365-4107-80D8-AC5149DBE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CAC8B6E-0D75-4027-9FAB-B50BD1FD2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6C03B7-EF08-4790-8C1A-EA944BDB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F0DEEA7-AFB4-4AB4-BB3D-92452011B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8658A3-95E3-471A-8A55-85407DA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37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81285-5930-4EDE-8B8A-86F5C89D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C5D01C-89D9-4975-8B6B-25B82DD7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349F9E-D332-43F2-B5DC-6234E3374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F3222C-CE91-4076-A04A-CA755A06A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02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90A6099-F553-469C-8186-D9A420B9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2A004BD-33BC-46AD-AE25-75A9EEF3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1A8D95-FA6A-4298-9567-69783859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518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000626-38DE-4D55-B837-C938F52D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9535B5-A396-41D2-A162-478077456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B550F0-7F70-48ED-A64D-95CEA1C67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508839-0E1A-4191-9114-C062A764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AD52AC-9EB2-432F-AF6B-5FD79D49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C9EEC2-3517-4D4B-B0D2-FC7C7265E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349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37BE9-AD21-4F76-A1F2-C2DD59E3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D3343-5CBB-4F3B-90AD-129BEE884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F27613-FBB7-4E6B-A03B-90746827D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683663-8C38-411D-813D-87EC45D4B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558F12-EDE9-4309-8A5A-2BC2821EA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7090B8-0657-4BC6-8956-9AC97F8F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927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3BE98B2-C389-4434-9EB2-3504AF266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D7F24A-B41C-49EC-B2EF-70AB1CEA8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511AD5-9911-4E55-8CAB-DDC5C53E4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543D7-68F1-404A-9749-5CAB969DBA40}" type="datetimeFigureOut">
              <a:rPr lang="fr-CA" smtClean="0"/>
              <a:t>2020-09-22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98AAE9-752D-411C-995A-11AAFF66F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E5E172-AB58-4320-B82C-05091D6FC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37A8-44C3-47F5-853F-257AA2B6B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5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15CF31-5914-418A-8938-472D01A6A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4410" y="2863875"/>
            <a:ext cx="1640021" cy="1130249"/>
          </a:xfrm>
        </p:spPr>
        <p:txBody>
          <a:bodyPr>
            <a:normAutofit fontScale="90000"/>
          </a:bodyPr>
          <a:lstStyle/>
          <a:p>
            <a:r>
              <a:rPr lang="fr-CA" dirty="0"/>
              <a:t>Xavier Gérin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04EC0FA7-69B5-4308-B08D-3B87EAAC2CFC}"/>
              </a:ext>
            </a:extLst>
          </p:cNvPr>
          <p:cNvSpPr/>
          <p:nvPr/>
        </p:nvSpPr>
        <p:spPr>
          <a:xfrm>
            <a:off x="4895481" y="1825625"/>
            <a:ext cx="1486638" cy="12860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D0C6CC-1908-4F9B-A31F-8F83A495628B}"/>
              </a:ext>
            </a:extLst>
          </p:cNvPr>
          <p:cNvSpPr/>
          <p:nvPr/>
        </p:nvSpPr>
        <p:spPr>
          <a:xfrm>
            <a:off x="5181600" y="3111684"/>
            <a:ext cx="914400" cy="1569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230767B8-7E0A-4130-9852-865CC217BFC7}"/>
              </a:ext>
            </a:extLst>
          </p:cNvPr>
          <p:cNvSpPr/>
          <p:nvPr/>
        </p:nvSpPr>
        <p:spPr>
          <a:xfrm>
            <a:off x="6096000" y="4281230"/>
            <a:ext cx="548640" cy="79936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13E02BF8-531F-47C8-82FC-BC4D1BD931B5}"/>
              </a:ext>
            </a:extLst>
          </p:cNvPr>
          <p:cNvSpPr/>
          <p:nvPr/>
        </p:nvSpPr>
        <p:spPr>
          <a:xfrm rot="16200000">
            <a:off x="4507599" y="4406593"/>
            <a:ext cx="799364" cy="54863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0AC5521-6AA0-47C4-A4DE-1465D3CDA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635" y="317431"/>
            <a:ext cx="4928902" cy="218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33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Xavier Gérin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Xavier Gérin</dc:title>
  <dc:creator>Gabriel G.</dc:creator>
  <cp:lastModifiedBy>Gabriel G.</cp:lastModifiedBy>
  <cp:revision>1</cp:revision>
  <dcterms:created xsi:type="dcterms:W3CDTF">2020-09-22T23:34:55Z</dcterms:created>
  <dcterms:modified xsi:type="dcterms:W3CDTF">2020-09-22T23:38:55Z</dcterms:modified>
</cp:coreProperties>
</file>