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507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56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346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342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486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980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817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423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090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387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339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CB4E1-C575-4472-8040-F5E8A46404A3}" type="datetimeFigureOut">
              <a:rPr lang="fr-CA" smtClean="0"/>
              <a:t>2021-02-10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38A74-8715-4AAF-B951-3C6AE19BF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607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4495107" y="1684285"/>
            <a:ext cx="3240000" cy="32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4985558" y="2167541"/>
            <a:ext cx="2256906" cy="22652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353396" y="2593569"/>
            <a:ext cx="1521230" cy="141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5465618" y="3069319"/>
            <a:ext cx="1296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Noyau</a:t>
            </a:r>
            <a:endParaRPr lang="fr-CA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39585" y="1221971"/>
            <a:ext cx="32502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Nom de l’élément :</a:t>
            </a:r>
          </a:p>
          <a:p>
            <a:r>
              <a:rPr lang="fr-CA" sz="2000" dirty="0" smtClean="0"/>
              <a:t>Symbole :</a:t>
            </a:r>
          </a:p>
          <a:p>
            <a:r>
              <a:rPr lang="fr-CA" sz="2000" dirty="0" smtClean="0"/>
              <a:t>#Case =</a:t>
            </a:r>
          </a:p>
          <a:p>
            <a:r>
              <a:rPr lang="fr-CA" sz="2000" dirty="0" smtClean="0"/>
              <a:t>#Protons =</a:t>
            </a:r>
          </a:p>
          <a:p>
            <a:r>
              <a:rPr lang="fr-CA" sz="2000" dirty="0" smtClean="0"/>
              <a:t>#Électrons =</a:t>
            </a:r>
          </a:p>
          <a:p>
            <a:r>
              <a:rPr lang="fr-CA" sz="2000" dirty="0" smtClean="0"/>
              <a:t>#Masse atomique =</a:t>
            </a:r>
          </a:p>
          <a:p>
            <a:r>
              <a:rPr lang="fr-CA" sz="2000" dirty="0" smtClean="0"/>
              <a:t>#Neutrons =</a:t>
            </a:r>
            <a:endParaRPr lang="fr-CA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4985559" y="5153891"/>
            <a:ext cx="2105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o)_______________</a:t>
            </a:r>
          </a:p>
          <a:p>
            <a:pPr algn="ctr"/>
            <a:r>
              <a:rPr lang="fr-CA" dirty="0" smtClean="0"/>
              <a:t>Configuration</a:t>
            </a:r>
          </a:p>
          <a:p>
            <a:pPr algn="ctr"/>
            <a:r>
              <a:rPr lang="fr-CA" dirty="0" smtClean="0"/>
              <a:t>électronique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29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2021-02-10T14:38:04Z</dcterms:created>
  <dcterms:modified xsi:type="dcterms:W3CDTF">2021-02-10T14:38:22Z</dcterms:modified>
</cp:coreProperties>
</file>