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701F5E-2AE4-D04C-B843-D149CC81F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AFF0DC-E2B8-8F4F-8B07-6BF1B7529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7C5C17-B9FE-CB4F-9394-81CB2C401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9102-50F5-D940-9C50-1FD394612D7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FB6E5F-72DA-2F4E-80F6-595A862E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B646D9-0699-F94E-8DE4-5F140A91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BF5B-B00E-4E41-ABDF-5884C9FCE8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25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FFE735-D96D-EC46-BE0E-0A2CFA8D9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A2E7B6-BECD-8A42-8354-7BA312399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CFDF52-E92E-7D4C-9CE0-D10ABC5DC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9102-50F5-D940-9C50-1FD394612D7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212765-8AEC-C04C-893E-85EFC66D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931E71-C42B-7C41-9DE6-49EA1E6C0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BF5B-B00E-4E41-ABDF-5884C9FCE8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20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F694E02-6D7B-9844-B2E8-CD41A5D1B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94E821-591E-0142-9519-F247FE844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B81D16-FF43-E246-94B7-A51839DDB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9102-50F5-D940-9C50-1FD394612D7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20B4F9-8A1D-1B4B-9702-2116FDC5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96AB53-7972-D04E-A681-4F16C329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BF5B-B00E-4E41-ABDF-5884C9FCE8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82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29CDB-E70D-074A-82FC-169F218BD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CA5287-26A3-C54C-AAAA-C20AD34E6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23DDEA-23F9-164C-8D8B-734F92236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9102-50F5-D940-9C50-1FD394612D7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D54727-D45F-D44B-8DA4-1C6037E9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F1A1C1-6AA3-BB4E-A884-F14E3622D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BF5B-B00E-4E41-ABDF-5884C9FCE8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47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C3A00-ADA9-8043-83EE-81BCD5DA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69344C-ED8E-EE4F-AF78-23C447C12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863972-21E0-C64A-8D2B-C0310B885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9102-50F5-D940-9C50-1FD394612D7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4D1E8-8140-3D4B-92C5-5E38709BD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5709A7-5247-B74C-8EAB-792E79C6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BF5B-B00E-4E41-ABDF-5884C9FCE8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02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474208-A61E-5443-ADFC-8A44088F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7E8DEE-2512-A44E-987E-AE0C800EF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5F9E09-F04F-8742-9AB7-CF242FA15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62A289-AE61-8842-9AA3-BDB413C4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9102-50F5-D940-9C50-1FD394612D7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2B81B8-525C-A84E-8629-EC6031BC4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17FA75-6AFB-F445-88A1-B134DDE7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BF5B-B00E-4E41-ABDF-5884C9FCE8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54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192AF7-42A6-7442-A661-7E1E1475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3ED746-1CBD-CC4F-B9A6-02CF19738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497834-D2E6-E045-B591-B952927F0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548423-B7B2-EC43-9A1C-C44E9AD8B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F86BA5-FC8A-4947-A852-2A50E06AA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8F9628E-2B1C-174D-8C20-545E35D3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9102-50F5-D940-9C50-1FD394612D7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576B300-3DD3-BF49-9E8C-92074DFC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AEB39D-7350-6D4A-9F8F-35387008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BF5B-B00E-4E41-ABDF-5884C9FCE8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72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D5ED5-CED7-254B-973B-694FBD53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88D5CFD-AE28-F04C-BBDC-40FDF7D46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9102-50F5-D940-9C50-1FD394612D7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720F1B-7F4E-BE48-B420-6B5B901ED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C9F67B-FEC4-0B4D-98A2-C3B3C42F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BF5B-B00E-4E41-ABDF-5884C9FCE8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03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39EF664-78D9-5849-A34F-A226A22F3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9102-50F5-D940-9C50-1FD394612D7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DF9A7F-93D6-C148-A643-09709373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CFBA12-CF36-F445-BC89-CB07B5002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BF5B-B00E-4E41-ABDF-5884C9FCE8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23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EB59C6-0943-3349-B01A-9E0155AA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17158D-CD59-0247-B17E-7427EE0F8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A47951-CA2E-FC4F-A74E-55F561EFC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A71A41-6C51-B54D-A420-E24B4E162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9102-50F5-D940-9C50-1FD394612D7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475EBE-14A9-A449-8C83-4CF6F270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206ECF-CF66-7D41-A0D2-C8C4FEC8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BF5B-B00E-4E41-ABDF-5884C9FCE8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9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FE979-F263-1447-AD54-70B9E6113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D60CDDD-E002-C54D-ABFC-7E8B0AAF3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1A390E-ED5B-9542-852A-0FF51CE21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2A892D-EAB6-C04A-A94A-82CD90BE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9102-50F5-D940-9C50-1FD394612D7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798950-AB8C-E046-8DA7-0D1C94446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6B517B-F348-AF40-8928-C127CD00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7BF5B-B00E-4E41-ABDF-5884C9FCE8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82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548EB7F-07D5-C64A-9406-5CCAD099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56B3DC-F9F5-D140-B0FE-00D9B18D6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76CBC8-F2D2-E245-8967-D36A193BE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9102-50F5-D940-9C50-1FD394612D72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6B7600-11D5-C542-9B22-1798EED83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56A9CF-BAEA-8347-825A-0832FCB37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7BF5B-B00E-4E41-ABDF-5884C9FCE8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00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7AC2A3-11C0-D843-AA54-2A6811EAD0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6018" b="23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8696F8-7D34-2C4A-8FCC-4DEE88C34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Challenger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333D07-FDB4-CC46-9836-680D0968E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Fait par Xavier</a:t>
            </a: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47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5AD8F5-677F-2E45-8076-99912DF2B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0" r="265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AAE934E-3AC0-5B4F-BDB7-C2F33C0F9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Quoi?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6F35F7-0565-AA4A-A451-AD0A71BC0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Une Navette Spatial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544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861B63-2900-1F45-B37A-EBE859D80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8000"/>
            <a:ext cx="6143626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bg1"/>
                </a:solidFill>
              </a:rPr>
              <a:t>Pays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7A995F-A160-C946-8952-3AC0D7C9D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713" y="4716472"/>
            <a:ext cx="3494088" cy="10178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4000">
                <a:solidFill>
                  <a:schemeClr val="bg1"/>
                </a:solidFill>
              </a:rPr>
              <a:t>États-Unis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E9C7AB5-1250-FD4D-B9C5-7814DE83A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25" b="43079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327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1899BF-D04A-0741-BD84-6C11F981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819"/>
            <a:ext cx="4375151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Quand?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5C6D64-9174-F141-B634-89D77CA8B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14180"/>
            <a:ext cx="4377793" cy="159450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3 Novembre 1980 à 28 janvier 1986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88426C-FC83-2542-AA1E-10F312952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6" r="150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6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4098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7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4DA89F-B29A-2C4E-A4EE-4D708BCA8E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8" b="2266"/>
          <a:stretch/>
        </p:blipFill>
        <p:spPr>
          <a:xfrm>
            <a:off x="-112776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5D9867-34FD-2C42-AD74-3B483193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Agence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0DD866-6175-FD4D-8BE5-CDB00D785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600" y="4872922"/>
            <a:ext cx="4023360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NASA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289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B08E5B-235F-CA42-BC0A-F108EEB82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E0B3DBA-7182-7D45-A251-C48586DA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À retenir…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9C5A28-5679-CD4F-A7BF-B35A34D68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/>
              <a:t>La navette a eu une accident le jour de l’envole. Sept astronauts sont morts dans la navette.</a:t>
            </a:r>
          </a:p>
        </p:txBody>
      </p:sp>
    </p:spTree>
    <p:extLst>
      <p:ext uri="{BB962C8B-B14F-4D97-AF65-F5344CB8AC3E}">
        <p14:creationId xmlns:p14="http://schemas.microsoft.com/office/powerpoint/2010/main" val="850331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6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Challenger</vt:lpstr>
      <vt:lpstr>Quoi?</vt:lpstr>
      <vt:lpstr>Pays</vt:lpstr>
      <vt:lpstr>Quand?</vt:lpstr>
      <vt:lpstr>Agence</vt:lpstr>
      <vt:lpstr>À retenir…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Challenger</dc:title>
  <dc:creator>xgerin79 xgerin79</dc:creator>
  <cp:lastModifiedBy>xgerin79 xgerin79</cp:lastModifiedBy>
  <cp:revision>2</cp:revision>
  <dcterms:created xsi:type="dcterms:W3CDTF">2021-02-11T18:46:06Z</dcterms:created>
  <dcterms:modified xsi:type="dcterms:W3CDTF">2021-02-11T19:32:02Z</dcterms:modified>
</cp:coreProperties>
</file>