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076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747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644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66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640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10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542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892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31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362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442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56D2-132F-49CA-82F1-B638CDD60DF0}" type="datetimeFigureOut">
              <a:rPr lang="fr-CA" smtClean="0"/>
              <a:t>2021-02-03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C035-942D-4C17-AB7C-8CC0C7BB93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060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Cycle de vie d'une  plante à fleurs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4800" dirty="0" smtClean="0"/>
              <a:t>par </a:t>
            </a:r>
            <a:r>
              <a:rPr lang="fr-CA" sz="4800" dirty="0" err="1" smtClean="0"/>
              <a:t>yohan</a:t>
            </a:r>
            <a:r>
              <a:rPr lang="fr-CA" sz="4800" dirty="0" smtClean="0"/>
              <a:t> couture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26191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 1:Germination</a:t>
            </a:r>
            <a:endParaRPr lang="fr-CA" dirty="0"/>
          </a:p>
        </p:txBody>
      </p:sp>
      <p:pic>
        <p:nvPicPr>
          <p:cNvPr id="1026" name="Picture 2" descr="De la graine à la plante: le miracle de la germination – Jardinier paresseu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12192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431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 2:Croissance</a:t>
            </a:r>
            <a:endParaRPr lang="fr-CA" dirty="0"/>
          </a:p>
        </p:txBody>
      </p:sp>
      <p:pic>
        <p:nvPicPr>
          <p:cNvPr id="2050" name="Picture 2" descr="Icônes Roses De Processus De Croissance De Fleur Illustration de Vecteur -  Illustration du icônes, processus: 9880528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9252"/>
            <a:ext cx="12192000" cy="544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87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3:Floraison</a:t>
            </a:r>
            <a:endParaRPr lang="fr-CA" dirty="0"/>
          </a:p>
        </p:txBody>
      </p:sp>
      <p:pic>
        <p:nvPicPr>
          <p:cNvPr id="3074" name="Picture 2" descr="Quelle est la période de floraison des tulipes ? - FloraQue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96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4: Pollinisation</a:t>
            </a:r>
            <a:endParaRPr lang="fr-CA" dirty="0"/>
          </a:p>
        </p:txBody>
      </p:sp>
      <p:pic>
        <p:nvPicPr>
          <p:cNvPr id="4098" name="Picture 2" descr="Pollinisation — Wikipéd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4706"/>
            <a:ext cx="12192000" cy="551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53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5:Fécondation</a:t>
            </a:r>
            <a:endParaRPr lang="fr-CA" dirty="0"/>
          </a:p>
        </p:txBody>
      </p:sp>
      <p:pic>
        <p:nvPicPr>
          <p:cNvPr id="5122" name="Picture 2" descr="Angiosperme — Wikipéd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4706"/>
            <a:ext cx="12192000" cy="551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59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6:Fructification </a:t>
            </a:r>
            <a:endParaRPr lang="fr-CA" dirty="0"/>
          </a:p>
        </p:txBody>
      </p:sp>
      <p:pic>
        <p:nvPicPr>
          <p:cNvPr id="6146" name="Picture 2" descr="Fructification : définition et explica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4706"/>
            <a:ext cx="12192000" cy="551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5853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 de vie d'une  plante à fleurs</vt:lpstr>
      <vt:lpstr> 1:Germination</vt:lpstr>
      <vt:lpstr> 2:Croissance</vt:lpstr>
      <vt:lpstr>3:Floraison</vt:lpstr>
      <vt:lpstr>4: Pollinisation</vt:lpstr>
      <vt:lpstr>5:Fécondation</vt:lpstr>
      <vt:lpstr>6:Fructification 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 de vie d'une  plante à fleurs</dc:title>
  <dc:creator>CSBE</dc:creator>
  <cp:lastModifiedBy>CSBE</cp:lastModifiedBy>
  <cp:revision>2</cp:revision>
  <dcterms:created xsi:type="dcterms:W3CDTF">2021-02-03T20:03:13Z</dcterms:created>
  <dcterms:modified xsi:type="dcterms:W3CDTF">2021-02-03T20:10:47Z</dcterms:modified>
</cp:coreProperties>
</file>