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CF9131-EB37-4DDE-9EF6-7BC7EF83896E}" v="423" dt="2021-02-11T19:21:49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couture65" userId="S::ycouture65@scol.qc.ca::acf04ae1-febf-4116-bb69-54e5958b18a3" providerId="AD" clId="Web-{CBCF9131-EB37-4DDE-9EF6-7BC7EF83896E}"/>
    <pc:docChg chg="addSld modSld">
      <pc:chgData name="ycouture65" userId="S::ycouture65@scol.qc.ca::acf04ae1-febf-4116-bb69-54e5958b18a3" providerId="AD" clId="Web-{CBCF9131-EB37-4DDE-9EF6-7BC7EF83896E}" dt="2021-02-11T19:21:49.086" v="237" actId="20577"/>
      <pc:docMkLst>
        <pc:docMk/>
      </pc:docMkLst>
      <pc:sldChg chg="addSp modSp mod setBg setClrOvrMap">
        <pc:chgData name="ycouture65" userId="S::ycouture65@scol.qc.ca::acf04ae1-febf-4116-bb69-54e5958b18a3" providerId="AD" clId="Web-{CBCF9131-EB37-4DDE-9EF6-7BC7EF83896E}" dt="2021-02-11T19:21:49.086" v="237" actId="20577"/>
        <pc:sldMkLst>
          <pc:docMk/>
          <pc:sldMk cId="109857222" sldId="256"/>
        </pc:sldMkLst>
        <pc:spChg chg="mod">
          <ac:chgData name="ycouture65" userId="S::ycouture65@scol.qc.ca::acf04ae1-febf-4116-bb69-54e5958b18a3" providerId="AD" clId="Web-{CBCF9131-EB37-4DDE-9EF6-7BC7EF83896E}" dt="2021-02-11T19:21:49.086" v="237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ycouture65" userId="S::ycouture65@scol.qc.ca::acf04ae1-febf-4116-bb69-54e5958b18a3" providerId="AD" clId="Web-{CBCF9131-EB37-4DDE-9EF6-7BC7EF83896E}" dt="2021-02-11T18:51:55.036" v="23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ycouture65" userId="S::ycouture65@scol.qc.ca::acf04ae1-febf-4116-bb69-54e5958b18a3" providerId="AD" clId="Web-{CBCF9131-EB37-4DDE-9EF6-7BC7EF83896E}" dt="2021-02-11T18:51:55.036" v="23"/>
          <ac:spMkLst>
            <pc:docMk/>
            <pc:sldMk cId="109857222" sldId="256"/>
            <ac:spMk id="9" creationId="{E49CC64F-7275-4E33-961B-0C5CDC439875}"/>
          </ac:spMkLst>
        </pc:spChg>
        <pc:picChg chg="add mod">
          <ac:chgData name="ycouture65" userId="S::ycouture65@scol.qc.ca::acf04ae1-febf-4116-bb69-54e5958b18a3" providerId="AD" clId="Web-{CBCF9131-EB37-4DDE-9EF6-7BC7EF83896E}" dt="2021-02-11T18:51:55.036" v="23"/>
          <ac:picMkLst>
            <pc:docMk/>
            <pc:sldMk cId="109857222" sldId="256"/>
            <ac:picMk id="4" creationId="{570FAE2C-4790-430C-A5EB-17A74928A5AB}"/>
          </ac:picMkLst>
        </pc:picChg>
      </pc:sldChg>
      <pc:sldChg chg="modSp new">
        <pc:chgData name="ycouture65" userId="S::ycouture65@scol.qc.ca::acf04ae1-febf-4116-bb69-54e5958b18a3" providerId="AD" clId="Web-{CBCF9131-EB37-4DDE-9EF6-7BC7EF83896E}" dt="2021-02-11T19:08:17.406" v="123" actId="20577"/>
        <pc:sldMkLst>
          <pc:docMk/>
          <pc:sldMk cId="3754205331" sldId="257"/>
        </pc:sldMkLst>
        <pc:spChg chg="mod">
          <ac:chgData name="ycouture65" userId="S::ycouture65@scol.qc.ca::acf04ae1-febf-4116-bb69-54e5958b18a3" providerId="AD" clId="Web-{CBCF9131-EB37-4DDE-9EF6-7BC7EF83896E}" dt="2021-02-11T19:01:56.964" v="38" actId="20577"/>
          <ac:spMkLst>
            <pc:docMk/>
            <pc:sldMk cId="3754205331" sldId="257"/>
            <ac:spMk id="2" creationId="{F1F91634-2F5D-4B35-B509-AF8E7B6DFBE8}"/>
          </ac:spMkLst>
        </pc:spChg>
        <pc:spChg chg="mod">
          <ac:chgData name="ycouture65" userId="S::ycouture65@scol.qc.ca::acf04ae1-febf-4116-bb69-54e5958b18a3" providerId="AD" clId="Web-{CBCF9131-EB37-4DDE-9EF6-7BC7EF83896E}" dt="2021-02-11T19:08:17.406" v="123" actId="20577"/>
          <ac:spMkLst>
            <pc:docMk/>
            <pc:sldMk cId="3754205331" sldId="257"/>
            <ac:spMk id="3" creationId="{C69F7934-2A13-4B57-9E4A-069F99F692A5}"/>
          </ac:spMkLst>
        </pc:spChg>
      </pc:sldChg>
      <pc:sldChg chg="addSp delSp modSp new mod setBg setClrOvrMap">
        <pc:chgData name="ycouture65" userId="S::ycouture65@scol.qc.ca::acf04ae1-febf-4116-bb69-54e5958b18a3" providerId="AD" clId="Web-{CBCF9131-EB37-4DDE-9EF6-7BC7EF83896E}" dt="2021-02-11T19:10:48.235" v="137"/>
        <pc:sldMkLst>
          <pc:docMk/>
          <pc:sldMk cId="2826552047" sldId="258"/>
        </pc:sldMkLst>
        <pc:spChg chg="mod">
          <ac:chgData name="ycouture65" userId="S::ycouture65@scol.qc.ca::acf04ae1-febf-4116-bb69-54e5958b18a3" providerId="AD" clId="Web-{CBCF9131-EB37-4DDE-9EF6-7BC7EF83896E}" dt="2021-02-11T19:10:48.235" v="137"/>
          <ac:spMkLst>
            <pc:docMk/>
            <pc:sldMk cId="2826552047" sldId="258"/>
            <ac:spMk id="2" creationId="{0EB02DE6-D72B-4577-B1BB-9FB855B555CE}"/>
          </ac:spMkLst>
        </pc:spChg>
        <pc:spChg chg="mod">
          <ac:chgData name="ycouture65" userId="S::ycouture65@scol.qc.ca::acf04ae1-febf-4116-bb69-54e5958b18a3" providerId="AD" clId="Web-{CBCF9131-EB37-4DDE-9EF6-7BC7EF83896E}" dt="2021-02-11T19:10:48.235" v="137"/>
          <ac:spMkLst>
            <pc:docMk/>
            <pc:sldMk cId="2826552047" sldId="258"/>
            <ac:spMk id="3" creationId="{C2537706-73AF-4412-961D-3EBA5FB56226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37.845" v="134"/>
          <ac:spMkLst>
            <pc:docMk/>
            <pc:sldMk cId="2826552047" sldId="258"/>
            <ac:spMk id="6" creationId="{E49CC64F-7275-4E33-961B-0C5CDC439875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7" creationId="{07322A9E-F1EC-405E-8971-BA906EFFCCB8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8" creationId="{A5704422-1118-4FD1-95AD-29A064EB80D9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29.251" v="132"/>
          <ac:spMkLst>
            <pc:docMk/>
            <pc:sldMk cId="2826552047" sldId="258"/>
            <ac:spMk id="9" creationId="{0671A8AE-40A1-4631-A6B8-581AFF065482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10" creationId="{A88B2AAA-B805-498E-A9E6-98B885855498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29.251" v="132"/>
          <ac:spMkLst>
            <pc:docMk/>
            <pc:sldMk cId="2826552047" sldId="258"/>
            <ac:spMk id="11" creationId="{AB58EF07-17C2-48CF-ABB0-EEF1F17CB8F0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12" creationId="{9B8051E0-19D7-43E1-BFD9-E6DBFEB3A3F1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29.251" v="132"/>
          <ac:spMkLst>
            <pc:docMk/>
            <pc:sldMk cId="2826552047" sldId="258"/>
            <ac:spMk id="13" creationId="{AF2F604E-43BE-4DC3-B983-E071523364F8}"/>
          </ac:spMkLst>
        </pc:spChg>
        <pc:spChg chg="add">
          <ac:chgData name="ycouture65" userId="S::ycouture65@scol.qc.ca::acf04ae1-febf-4116-bb69-54e5958b18a3" providerId="AD" clId="Web-{CBCF9131-EB37-4DDE-9EF6-7BC7EF83896E}" dt="2021-02-11T19:10:48.235" v="137"/>
          <ac:spMkLst>
            <pc:docMk/>
            <pc:sldMk cId="2826552047" sldId="258"/>
            <ac:spMk id="14" creationId="{0671A8AE-40A1-4631-A6B8-581AFF065482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29.251" v="132"/>
          <ac:spMkLst>
            <pc:docMk/>
            <pc:sldMk cId="2826552047" sldId="258"/>
            <ac:spMk id="15" creationId="{08C9B587-E65E-4B52-B37C-ABEBB6E87928}"/>
          </ac:spMkLst>
        </pc:spChg>
        <pc:spChg chg="add">
          <ac:chgData name="ycouture65" userId="S::ycouture65@scol.qc.ca::acf04ae1-febf-4116-bb69-54e5958b18a3" providerId="AD" clId="Web-{CBCF9131-EB37-4DDE-9EF6-7BC7EF83896E}" dt="2021-02-11T19:10:48.235" v="137"/>
          <ac:spMkLst>
            <pc:docMk/>
            <pc:sldMk cId="2826552047" sldId="258"/>
            <ac:spMk id="16" creationId="{AB58EF07-17C2-48CF-ABB0-EEF1F17CB8F0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17" creationId="{4EDB2B02-86A2-46F5-A4BE-B7D9B10411D6}"/>
          </ac:spMkLst>
        </pc:spChg>
        <pc:spChg chg="add">
          <ac:chgData name="ycouture65" userId="S::ycouture65@scol.qc.ca::acf04ae1-febf-4116-bb69-54e5958b18a3" providerId="AD" clId="Web-{CBCF9131-EB37-4DDE-9EF6-7BC7EF83896E}" dt="2021-02-11T19:10:48.235" v="137"/>
          <ac:spMkLst>
            <pc:docMk/>
            <pc:sldMk cId="2826552047" sldId="258"/>
            <ac:spMk id="18" creationId="{AF2F604E-43BE-4DC3-B983-E071523364F8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19" creationId="{43954639-FB5D-41F4-9560-6F6DFE778425}"/>
          </ac:spMkLst>
        </pc:spChg>
        <pc:spChg chg="add">
          <ac:chgData name="ycouture65" userId="S::ycouture65@scol.qc.ca::acf04ae1-febf-4116-bb69-54e5958b18a3" providerId="AD" clId="Web-{CBCF9131-EB37-4DDE-9EF6-7BC7EF83896E}" dt="2021-02-11T19:10:48.235" v="137"/>
          <ac:spMkLst>
            <pc:docMk/>
            <pc:sldMk cId="2826552047" sldId="258"/>
            <ac:spMk id="20" creationId="{08C9B587-E65E-4B52-B37C-ABEBB6E87928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21" creationId="{E898931C-0323-41FA-A036-20F818B1FF81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23" creationId="{89AFE9DD-0792-4B98-B4EB-97ACA17E6AA8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25" creationId="{3981F5C4-9AE1-404E-AF44-A4E6DB374F9D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27" creationId="{763C1781-8726-4FAC-8C45-FF40376BE409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29" creationId="{301491B5-56C7-43DC-A3D9-861EECCA056A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31" creationId="{237E2353-22DF-46E0-A200-FB30F8F394E2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33" creationId="{DD6138DB-057B-45F7-A5F4-E7BFDA20D02C}"/>
          </ac:spMkLst>
        </pc:spChg>
        <pc:spChg chg="add del">
          <ac:chgData name="ycouture65" userId="S::ycouture65@scol.qc.ca::acf04ae1-febf-4116-bb69-54e5958b18a3" providerId="AD" clId="Web-{CBCF9131-EB37-4DDE-9EF6-7BC7EF83896E}" dt="2021-02-11T19:10:48.220" v="136"/>
          <ac:spMkLst>
            <pc:docMk/>
            <pc:sldMk cId="2826552047" sldId="258"/>
            <ac:spMk id="35" creationId="{79A54AB1-B64F-4843-BFAB-81CB74E66B65}"/>
          </ac:spMkLst>
        </pc:spChg>
        <pc:picChg chg="add mod ord">
          <ac:chgData name="ycouture65" userId="S::ycouture65@scol.qc.ca::acf04ae1-febf-4116-bb69-54e5958b18a3" providerId="AD" clId="Web-{CBCF9131-EB37-4DDE-9EF6-7BC7EF83896E}" dt="2021-02-11T19:10:48.235" v="137"/>
          <ac:picMkLst>
            <pc:docMk/>
            <pc:sldMk cId="2826552047" sldId="258"/>
            <ac:picMk id="4" creationId="{F69DD672-0458-4342-8DF1-1FDE02D18AFC}"/>
          </ac:picMkLst>
        </pc:picChg>
      </pc:sldChg>
      <pc:sldChg chg="addSp modSp new mod setBg">
        <pc:chgData name="ycouture65" userId="S::ycouture65@scol.qc.ca::acf04ae1-febf-4116-bb69-54e5958b18a3" providerId="AD" clId="Web-{CBCF9131-EB37-4DDE-9EF6-7BC7EF83896E}" dt="2021-02-11T19:13:38.940" v="160" actId="1076"/>
        <pc:sldMkLst>
          <pc:docMk/>
          <pc:sldMk cId="2184110775" sldId="259"/>
        </pc:sldMkLst>
        <pc:spChg chg="mod">
          <ac:chgData name="ycouture65" userId="S::ycouture65@scol.qc.ca::acf04ae1-febf-4116-bb69-54e5958b18a3" providerId="AD" clId="Web-{CBCF9131-EB37-4DDE-9EF6-7BC7EF83896E}" dt="2021-02-11T19:13:23.237" v="158" actId="1076"/>
          <ac:spMkLst>
            <pc:docMk/>
            <pc:sldMk cId="2184110775" sldId="259"/>
            <ac:spMk id="2" creationId="{E0C525EE-90D5-4B49-A8F6-5D6F763C8438}"/>
          </ac:spMkLst>
        </pc:spChg>
        <pc:spChg chg="mod">
          <ac:chgData name="ycouture65" userId="S::ycouture65@scol.qc.ca::acf04ae1-febf-4116-bb69-54e5958b18a3" providerId="AD" clId="Web-{CBCF9131-EB37-4DDE-9EF6-7BC7EF83896E}" dt="2021-02-11T19:13:38.940" v="160" actId="1076"/>
          <ac:spMkLst>
            <pc:docMk/>
            <pc:sldMk cId="2184110775" sldId="259"/>
            <ac:spMk id="3" creationId="{118CCE3A-0819-47C1-BDB9-5386D825DF35}"/>
          </ac:spMkLst>
        </pc:spChg>
        <pc:spChg chg="add">
          <ac:chgData name="ycouture65" userId="S::ycouture65@scol.qc.ca::acf04ae1-febf-4116-bb69-54e5958b18a3" providerId="AD" clId="Web-{CBCF9131-EB37-4DDE-9EF6-7BC7EF83896E}" dt="2021-02-11T19:13:00.752" v="154"/>
          <ac:spMkLst>
            <pc:docMk/>
            <pc:sldMk cId="2184110775" sldId="259"/>
            <ac:spMk id="30" creationId="{D8DAE7B8-0656-422E-9515-E10952688ABF}"/>
          </ac:spMkLst>
        </pc:spChg>
        <pc:spChg chg="add">
          <ac:chgData name="ycouture65" userId="S::ycouture65@scol.qc.ca::acf04ae1-febf-4116-bb69-54e5958b18a3" providerId="AD" clId="Web-{CBCF9131-EB37-4DDE-9EF6-7BC7EF83896E}" dt="2021-02-11T19:13:00.752" v="154"/>
          <ac:spMkLst>
            <pc:docMk/>
            <pc:sldMk cId="2184110775" sldId="259"/>
            <ac:spMk id="32" creationId="{A363DA99-BE95-4C06-82AA-917ED6556B7B}"/>
          </ac:spMkLst>
        </pc:spChg>
        <pc:grpChg chg="add">
          <ac:chgData name="ycouture65" userId="S::ycouture65@scol.qc.ca::acf04ae1-febf-4116-bb69-54e5958b18a3" providerId="AD" clId="Web-{CBCF9131-EB37-4DDE-9EF6-7BC7EF83896E}" dt="2021-02-11T19:13:00.752" v="154"/>
          <ac:grpSpMkLst>
            <pc:docMk/>
            <pc:sldMk cId="2184110775" sldId="259"/>
            <ac:grpSpMk id="9" creationId="{AB2FAF3C-F36A-4612-B00B-E737FEB1E065}"/>
          </ac:grpSpMkLst>
        </pc:grpChg>
        <pc:picChg chg="add mod">
          <ac:chgData name="ycouture65" userId="S::ycouture65@scol.qc.ca::acf04ae1-febf-4116-bb69-54e5958b18a3" providerId="AD" clId="Web-{CBCF9131-EB37-4DDE-9EF6-7BC7EF83896E}" dt="2021-02-11T19:13:00.752" v="154"/>
          <ac:picMkLst>
            <pc:docMk/>
            <pc:sldMk cId="2184110775" sldId="259"/>
            <ac:picMk id="4" creationId="{1CAB4FB7-9887-4BF7-931D-49356CC348D5}"/>
          </ac:picMkLst>
        </pc:picChg>
      </pc:sldChg>
      <pc:sldChg chg="addSp modSp new mod setBg setClrOvrMap">
        <pc:chgData name="ycouture65" userId="S::ycouture65@scol.qc.ca::acf04ae1-febf-4116-bb69-54e5958b18a3" providerId="AD" clId="Web-{CBCF9131-EB37-4DDE-9EF6-7BC7EF83896E}" dt="2021-02-11T19:15:54.426" v="179"/>
        <pc:sldMkLst>
          <pc:docMk/>
          <pc:sldMk cId="2355273458" sldId="260"/>
        </pc:sldMkLst>
        <pc:spChg chg="mod">
          <ac:chgData name="ycouture65" userId="S::ycouture65@scol.qc.ca::acf04ae1-febf-4116-bb69-54e5958b18a3" providerId="AD" clId="Web-{CBCF9131-EB37-4DDE-9EF6-7BC7EF83896E}" dt="2021-02-11T19:15:54.426" v="179"/>
          <ac:spMkLst>
            <pc:docMk/>
            <pc:sldMk cId="2355273458" sldId="260"/>
            <ac:spMk id="2" creationId="{AD71EBEB-7BAA-4A69-A6B7-72C0F1E7EE4F}"/>
          </ac:spMkLst>
        </pc:spChg>
        <pc:spChg chg="mod">
          <ac:chgData name="ycouture65" userId="S::ycouture65@scol.qc.ca::acf04ae1-febf-4116-bb69-54e5958b18a3" providerId="AD" clId="Web-{CBCF9131-EB37-4DDE-9EF6-7BC7EF83896E}" dt="2021-02-11T19:15:54.426" v="179"/>
          <ac:spMkLst>
            <pc:docMk/>
            <pc:sldMk cId="2355273458" sldId="260"/>
            <ac:spMk id="3" creationId="{9D3E8295-F70B-4756-A032-ABCEB93E402D}"/>
          </ac:spMkLst>
        </pc:spChg>
        <pc:spChg chg="add">
          <ac:chgData name="ycouture65" userId="S::ycouture65@scol.qc.ca::acf04ae1-febf-4116-bb69-54e5958b18a3" providerId="AD" clId="Web-{CBCF9131-EB37-4DDE-9EF6-7BC7EF83896E}" dt="2021-02-11T19:15:54.426" v="179"/>
          <ac:spMkLst>
            <pc:docMk/>
            <pc:sldMk cId="2355273458" sldId="260"/>
            <ac:spMk id="9" creationId="{71B2258F-86CA-4D4D-8270-BC05FCDEBFB3}"/>
          </ac:spMkLst>
        </pc:spChg>
        <pc:picChg chg="add mod ord">
          <ac:chgData name="ycouture65" userId="S::ycouture65@scol.qc.ca::acf04ae1-febf-4116-bb69-54e5958b18a3" providerId="AD" clId="Web-{CBCF9131-EB37-4DDE-9EF6-7BC7EF83896E}" dt="2021-02-11T19:15:54.426" v="179"/>
          <ac:picMkLst>
            <pc:docMk/>
            <pc:sldMk cId="2355273458" sldId="260"/>
            <ac:picMk id="4" creationId="{5149FAEA-7763-4386-8519-D1BD6813C262}"/>
          </ac:picMkLst>
        </pc:picChg>
      </pc:sldChg>
      <pc:sldChg chg="addSp modSp new mod setBg setClrOvrMap">
        <pc:chgData name="ycouture65" userId="S::ycouture65@scol.qc.ca::acf04ae1-febf-4116-bb69-54e5958b18a3" providerId="AD" clId="Web-{CBCF9131-EB37-4DDE-9EF6-7BC7EF83896E}" dt="2021-02-11T19:19:56.319" v="235" actId="1076"/>
        <pc:sldMkLst>
          <pc:docMk/>
          <pc:sldMk cId="1373965778" sldId="261"/>
        </pc:sldMkLst>
        <pc:spChg chg="mod">
          <ac:chgData name="ycouture65" userId="S::ycouture65@scol.qc.ca::acf04ae1-febf-4116-bb69-54e5958b18a3" providerId="AD" clId="Web-{CBCF9131-EB37-4DDE-9EF6-7BC7EF83896E}" dt="2021-02-11T19:19:56.319" v="235" actId="1076"/>
          <ac:spMkLst>
            <pc:docMk/>
            <pc:sldMk cId="1373965778" sldId="261"/>
            <ac:spMk id="2" creationId="{1246458B-B65A-4067-8707-060E93879523}"/>
          </ac:spMkLst>
        </pc:spChg>
        <pc:spChg chg="mod">
          <ac:chgData name="ycouture65" userId="S::ycouture65@scol.qc.ca::acf04ae1-febf-4116-bb69-54e5958b18a3" providerId="AD" clId="Web-{CBCF9131-EB37-4DDE-9EF6-7BC7EF83896E}" dt="2021-02-11T19:19:49.335" v="234" actId="1076"/>
          <ac:spMkLst>
            <pc:docMk/>
            <pc:sldMk cId="1373965778" sldId="261"/>
            <ac:spMk id="3" creationId="{4842ACA2-FB1C-483E-9D24-C208310F7663}"/>
          </ac:spMkLst>
        </pc:spChg>
        <pc:spChg chg="add">
          <ac:chgData name="ycouture65" userId="S::ycouture65@scol.qc.ca::acf04ae1-febf-4116-bb69-54e5958b18a3" providerId="AD" clId="Web-{CBCF9131-EB37-4DDE-9EF6-7BC7EF83896E}" dt="2021-02-11T19:19:01.772" v="228"/>
          <ac:spMkLst>
            <pc:docMk/>
            <pc:sldMk cId="1373965778" sldId="261"/>
            <ac:spMk id="9" creationId="{0671A8AE-40A1-4631-A6B8-581AFF065482}"/>
          </ac:spMkLst>
        </pc:spChg>
        <pc:spChg chg="add">
          <ac:chgData name="ycouture65" userId="S::ycouture65@scol.qc.ca::acf04ae1-febf-4116-bb69-54e5958b18a3" providerId="AD" clId="Web-{CBCF9131-EB37-4DDE-9EF6-7BC7EF83896E}" dt="2021-02-11T19:19:01.772" v="228"/>
          <ac:spMkLst>
            <pc:docMk/>
            <pc:sldMk cId="1373965778" sldId="261"/>
            <ac:spMk id="11" creationId="{AB58EF07-17C2-48CF-ABB0-EEF1F17CB8F0}"/>
          </ac:spMkLst>
        </pc:spChg>
        <pc:spChg chg="add">
          <ac:chgData name="ycouture65" userId="S::ycouture65@scol.qc.ca::acf04ae1-febf-4116-bb69-54e5958b18a3" providerId="AD" clId="Web-{CBCF9131-EB37-4DDE-9EF6-7BC7EF83896E}" dt="2021-02-11T19:19:01.772" v="228"/>
          <ac:spMkLst>
            <pc:docMk/>
            <pc:sldMk cId="1373965778" sldId="261"/>
            <ac:spMk id="13" creationId="{AF2F604E-43BE-4DC3-B983-E071523364F8}"/>
          </ac:spMkLst>
        </pc:spChg>
        <pc:spChg chg="add">
          <ac:chgData name="ycouture65" userId="S::ycouture65@scol.qc.ca::acf04ae1-febf-4116-bb69-54e5958b18a3" providerId="AD" clId="Web-{CBCF9131-EB37-4DDE-9EF6-7BC7EF83896E}" dt="2021-02-11T19:19:01.772" v="228"/>
          <ac:spMkLst>
            <pc:docMk/>
            <pc:sldMk cId="1373965778" sldId="261"/>
            <ac:spMk id="15" creationId="{08C9B587-E65E-4B52-B37C-ABEBB6E87928}"/>
          </ac:spMkLst>
        </pc:spChg>
        <pc:picChg chg="add mod ord">
          <ac:chgData name="ycouture65" userId="S::ycouture65@scol.qc.ca::acf04ae1-febf-4116-bb69-54e5958b18a3" providerId="AD" clId="Web-{CBCF9131-EB37-4DDE-9EF6-7BC7EF83896E}" dt="2021-02-11T19:19:01.772" v="228"/>
          <ac:picMkLst>
            <pc:docMk/>
            <pc:sldMk cId="1373965778" sldId="261"/>
            <ac:picMk id="4" creationId="{8C8DE81C-EC40-4480-A9C5-DF67A846B63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cs typeface="Calibri Light"/>
              </a:rPr>
              <a:t>Voyager 1 fait par Yohan </a:t>
            </a:r>
            <a:r>
              <a:rPr lang="en-US" sz="5400">
                <a:cs typeface="Calibri Light"/>
              </a:rPr>
              <a:t>Couture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endParaRPr lang="en-US" sz="20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icture containing satellite, transport&#10;&#10;Description automatically generated">
            <a:extLst>
              <a:ext uri="{FF2B5EF4-FFF2-40B4-BE49-F238E27FC236}">
                <a16:creationId xmlns:a16="http://schemas.microsoft.com/office/drawing/2014/main" id="{570FAE2C-4790-430C-A5EB-17A74928A5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86" r="37615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91634-2F5D-4B35-B509-AF8E7B6DFB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Quoi?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9F7934-2A13-4B57-9E4A-069F99F692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Char char="•"/>
            </a:pPr>
            <a:endParaRPr lang="en-US" dirty="0">
              <a:cs typeface="Calibri"/>
            </a:endParaRPr>
          </a:p>
          <a:p>
            <a:r>
              <a:rPr lang="en-US" sz="3600" dirty="0">
                <a:ea typeface="+mn-lt"/>
                <a:cs typeface="+mn-lt"/>
              </a:rPr>
              <a:t>Voyager 1 est l'une des deux sondes spatiales jumelles du programmes </a:t>
            </a:r>
            <a:r>
              <a:rPr lang="en-US" sz="3600">
                <a:ea typeface="+mn-lt"/>
                <a:cs typeface="+mn-lt"/>
              </a:rPr>
              <a:t>spacials Voyager de la NASA destinées à l'étude de Saturne et Jupiter.</a:t>
            </a:r>
            <a:endParaRPr lang="en-US" sz="36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420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F69DD672-0458-4342-8DF1-1FDE02D18A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68" b="226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B02DE6-D72B-4577-B1BB-9FB855B55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cs typeface="Calibri Light"/>
              </a:rPr>
              <a:t>Agence Nasa</a:t>
            </a:r>
            <a:endParaRPr lang="en-US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37706-73AF-4412-961D-3EBA5FB56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552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2FAF3C-F36A-4612-B00B-E737FEB1E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3420AEB-7D6F-4338-9CD8-7B9637617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551E9D5-67C0-42B0-9796-909C1B9DF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9CB4C9E0-236E-426D-88FB-50ACF81BC9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A11A9AC-1E25-429F-A3A8-67DED3DF4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6E126C4-E1AC-4DDC-87CB-5D8B4605C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1DE6C75-DCE1-4942-8E8D-ECA1D1773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F5459AD3-234D-4C3B-BD9C-92B3377BD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5593DA70-95B1-425C-BF35-F923099D6F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0514C5B5-A5F4-4421-879B-17D39CA64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165685F-E0CE-4CA0-9ECE-F8AE4F3D5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C556BC16-0C87-4FD9-A109-F5AB2056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DD9A975C-A4CA-4A81-8CA9-BF5A2995F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5B9767C7-72DF-4C7F-8A04-C8D67B7156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693F6BB9-0055-42AC-8866-E65D9275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BA9A3435-1B30-4618-BB50-E0369BD07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2D60252F-2011-4924-81EC-B25F50634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850B7881-58E3-4C9F-9ADB-04F92D4C4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A90BB2F-2D4A-40BD-90CE-5CF30EC8D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4DA0AE8C-7215-4A64-B19F-3F0F3E6A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Isosceles Triangle 39">
            <a:extLst>
              <a:ext uri="{FF2B5EF4-FFF2-40B4-BE49-F238E27FC236}">
                <a16:creationId xmlns:a16="http://schemas.microsoft.com/office/drawing/2014/main" id="{D8DAE7B8-0656-422E-9515-E10952688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rgbClr val="C10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C525EE-90D5-4B49-A8F6-5D6F763C8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105" y="4747116"/>
            <a:ext cx="8083296" cy="941832"/>
          </a:xfrm>
        </p:spPr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Pays?</a:t>
            </a:r>
            <a:endParaRPr lang="en-US" sz="4000">
              <a:cs typeface="Calibri Light" panose="020F030202020403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8CCE3A-0819-47C1-BDB9-5386D825D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9539" y="5803967"/>
            <a:ext cx="8083296" cy="52120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800">
                <a:cs typeface="Calibri" panose="020F0502020204030204"/>
              </a:rPr>
              <a:t>Etas-unis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363DA99-BE95-4C06-82AA-917ED6556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rgbClr val="C1002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1CAB4FB7-9887-4BF7-931D-49356CC348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4" r="-1" b="-1"/>
          <a:stretch/>
        </p:blipFill>
        <p:spPr>
          <a:xfrm>
            <a:off x="3218688" y="1124712"/>
            <a:ext cx="5760720" cy="309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1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5149FAEA-7763-4386-8519-D1BD6813C2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781" b="728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71EBEB-7BAA-4A69-A6B7-72C0F1E7E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Quand?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E8295-F70B-4756-A032-ABCEB93E4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" panose="020F0502020204030204"/>
              </a:rPr>
              <a:t>Lancement 5 septembre 1977</a:t>
            </a:r>
          </a:p>
        </p:txBody>
      </p:sp>
    </p:spTree>
    <p:extLst>
      <p:ext uri="{BB962C8B-B14F-4D97-AF65-F5344CB8AC3E}">
        <p14:creationId xmlns:p14="http://schemas.microsoft.com/office/powerpoint/2010/main" val="2355273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C8DE81C-EC40-4480-A9C5-DF67A846B6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82" t="9091" r="251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46458B-B65A-4067-8707-060E93879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8282" y="849193"/>
            <a:ext cx="2930681" cy="1507606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cs typeface="Calibri Light"/>
              </a:rPr>
              <a:t>À retenir? Oui!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42ACA2-FB1C-483E-9D24-C208310F7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452" y="2903223"/>
            <a:ext cx="6956340" cy="53240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3600">
                <a:ea typeface="+mn-lt"/>
                <a:cs typeface="+mn-lt"/>
              </a:rPr>
              <a:t>La sonde est aussi à l'origine de la célèbre photographie Pale Blue Dot  de la planète terre prise en 1990 à une distance de 6,4 milliards de kilomètres, ce qui en a fait la photographie la plus lointaine jamais prise pendant 27 ans.</a:t>
            </a:r>
            <a:endParaRPr lang="en-US" sz="3600"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965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Voyager 1 fait par Yohan Couture</vt:lpstr>
      <vt:lpstr>Quoi?</vt:lpstr>
      <vt:lpstr>Agence Nasa</vt:lpstr>
      <vt:lpstr>Pays?</vt:lpstr>
      <vt:lpstr>Quand?</vt:lpstr>
      <vt:lpstr>À retenir? Oui!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91</cp:revision>
  <dcterms:created xsi:type="dcterms:W3CDTF">2021-02-11T14:46:47Z</dcterms:created>
  <dcterms:modified xsi:type="dcterms:W3CDTF">2021-02-11T19:21:58Z</dcterms:modified>
</cp:coreProperties>
</file>