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446F1-26C2-45F6-9C1D-8EB4E52E8965}" v="95" dt="2021-10-07T12:26:11.128"/>
    <p1510:client id="{CF042635-08A2-9F52-A6BA-45A8EFF77F66}" v="1" dt="2021-10-12T17:12:01.222"/>
    <p1510:client id="{E41F26A9-617E-2E5E-7F4C-84D64B836850}" v="3" dt="2021-10-18T17:11:38.093"/>
    <p1510:client id="{F0F61304-FE79-1C3C-40B5-8ECF5773BFCF}" v="25" dt="2021-10-12T16:36:39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>
                <a:cs typeface="Calibri Light"/>
              </a:rPr>
              <a:t>League of Legend</a:t>
            </a:r>
            <a:endParaRPr lang="en-US" sz="54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1BB1BA2D-4DD8-4DB9-B7CF-7FA9979D8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1" r="-3" b="568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5EA4D971-FAD2-4F0C-ADEC-17712B330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2" r="14799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2A91C-77E9-421D-A8C5-31246820F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1533836"/>
            <a:ext cx="4819951" cy="45198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" sz="4000">
                <a:latin typeface="Consolas"/>
                <a:cs typeface="Calibri"/>
              </a:rPr>
              <a:t>hi everyone today i will introduce you to League of Legend. </a:t>
            </a:r>
            <a:endParaRPr lang="en-US" sz="4000">
              <a:latin typeface="Calibri" panose="020F0502020204030204"/>
              <a:cs typeface="Calibri"/>
            </a:endParaRPr>
          </a:p>
          <a:p>
            <a:r>
              <a:rPr lang="en" sz="4000">
                <a:latin typeface="Consolas"/>
                <a:cs typeface="Calibri"/>
              </a:rPr>
              <a:t>Lol is a competitive 5v5 arena game.</a:t>
            </a:r>
            <a:r>
              <a:rPr lang="en" sz="1800" dirty="0">
                <a:latin typeface="Consolas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31634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54E31AC-4156-4993-B9C2-59D0EB8C1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E43B5-464A-4BAA-98BA-694FF52E0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327239"/>
            <a:ext cx="9565028" cy="17789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" sz="3200" dirty="0">
                <a:latin typeface="Consolas"/>
              </a:rPr>
              <a:t>there are hundreds of characters you can play and each character has 3 different attacks and one ultimate.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96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05BD82-45F8-4168-AFE3-65F7BC08E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3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7506E-9081-49D6-9D8A-338A22F47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" sz="3200" dirty="0">
                <a:latin typeface="Consolas"/>
              </a:rPr>
              <a:t>In games you can buy items in the shop </a:t>
            </a:r>
            <a:r>
              <a:rPr lang="en" sz="3200">
                <a:latin typeface="Consolas"/>
              </a:rPr>
              <a:t>with the gold </a:t>
            </a:r>
            <a:r>
              <a:rPr lang="en" sz="3200" dirty="0">
                <a:latin typeface="Consolas"/>
              </a:rPr>
              <a:t>that you earn </a:t>
            </a:r>
            <a:r>
              <a:rPr lang="en" sz="3200">
                <a:latin typeface="Consolas"/>
              </a:rPr>
              <a:t>during the game.</a:t>
            </a:r>
            <a:endParaRPr lang="en-US" sz="3200" dirty="0">
              <a:cs typeface="Calibri"/>
            </a:endParaRPr>
          </a:p>
          <a:p>
            <a:pPr marL="0" indent="0">
              <a:buNone/>
            </a:pPr>
            <a:br>
              <a:rPr lang="en-US" sz="2000" dirty="0"/>
            </a:b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30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4F97D-8A31-445D-977D-EDEEEE599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" sz="3200" dirty="0">
                <a:latin typeface="Consolas"/>
              </a:rPr>
              <a:t>to win you have to destroy the opposing </a:t>
            </a:r>
            <a:r>
              <a:rPr lang="en" sz="3200">
                <a:latin typeface="Consolas"/>
              </a:rPr>
              <a:t>nexux (base).</a:t>
            </a:r>
            <a:br>
              <a:rPr lang="en-US" dirty="0"/>
            </a:br>
            <a:r>
              <a:rPr lang="en" sz="3200">
                <a:ea typeface="+mn-lt"/>
                <a:cs typeface="+mn-lt"/>
              </a:rPr>
              <a:t>And to destroy it you must first destroy the towers that are on the way to the nexux</a:t>
            </a:r>
            <a:r>
              <a:rPr lang="en" sz="3200" dirty="0">
                <a:latin typeface="Consolas"/>
              </a:rPr>
              <a:t>.</a:t>
            </a:r>
          </a:p>
          <a:p>
            <a:endParaRPr lang="en" sz="2200">
              <a:latin typeface="Consolas"/>
            </a:endParaRPr>
          </a:p>
          <a:p>
            <a:endParaRPr lang="en" sz="2200">
              <a:latin typeface="Consolas"/>
            </a:endParaRPr>
          </a:p>
        </p:txBody>
      </p:sp>
      <p:pic>
        <p:nvPicPr>
          <p:cNvPr id="4" name="Picture 4" descr="A picture containing several&#10;&#10;Description automatically generated">
            <a:extLst>
              <a:ext uri="{FF2B5EF4-FFF2-40B4-BE49-F238E27FC236}">
                <a16:creationId xmlns:a16="http://schemas.microsoft.com/office/drawing/2014/main" id="{D22E21DF-E215-4A21-A00C-37FD6EDB9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9" r="7804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772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2BB91D-FD0C-4241-8913-B49B5B51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59" y="1288082"/>
            <a:ext cx="10843065" cy="19246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F96C1-675F-4C1B-B351-B0CE3563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060" y="3516338"/>
            <a:ext cx="5549111" cy="212959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" sz="3200" dirty="0">
                <a:solidFill>
                  <a:schemeClr val="bg1"/>
                </a:solidFill>
                <a:latin typeface="Consolas"/>
              </a:rPr>
              <a:t>the more you win the more you will rise in ranks</a:t>
            </a:r>
          </a:p>
          <a:p>
            <a:endParaRPr lang="en" sz="1800">
              <a:solidFill>
                <a:schemeClr val="bg1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42614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B785EB9-A45D-4846-8834-64A73256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DBA2-A647-41DB-90E8-7271B13E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800" dirty="0"/>
            </a:br>
            <a:r>
              <a:rPr lang="en" sz="3200" dirty="0">
                <a:ea typeface="+mn-lt"/>
                <a:cs typeface="+mn-lt"/>
              </a:rPr>
              <a:t>I hope </a:t>
            </a:r>
            <a:r>
              <a:rPr lang="en" sz="3200" dirty="0">
                <a:latin typeface="Consolas"/>
              </a:rPr>
              <a:t>to make you want to play League Of Legen</a:t>
            </a:r>
            <a:r>
              <a:rPr lang="en-US" sz="3200" dirty="0">
                <a:latin typeface="Calibri"/>
                <a:cs typeface="Calibri"/>
              </a:rPr>
              <a:t>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944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League of Legend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84</cp:revision>
  <dcterms:created xsi:type="dcterms:W3CDTF">2021-10-07T12:09:02Z</dcterms:created>
  <dcterms:modified xsi:type="dcterms:W3CDTF">2021-10-18T17:11:54Z</dcterms:modified>
</cp:coreProperties>
</file>