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4BA75B-FBE5-4766-ABE8-882E909C9971}" v="194" dt="2021-11-12T14:22:21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erson singing into a microphone&#10;&#10;Description automatically generated">
            <a:extLst>
              <a:ext uri="{FF2B5EF4-FFF2-40B4-BE49-F238E27FC236}">
                <a16:creationId xmlns:a16="http://schemas.microsoft.com/office/drawing/2014/main" id="{A0F80D16-E401-422F-A4C5-CAF8B8BE67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8" r="7380" b="2"/>
          <a:stretch/>
        </p:blipFill>
        <p:spPr>
          <a:xfrm>
            <a:off x="20" y="10"/>
            <a:ext cx="4637226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0762" y="726346"/>
            <a:ext cx="2090780" cy="3078433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solidFill>
                  <a:schemeClr val="bg1"/>
                </a:solidFill>
                <a:cs typeface="Calibri Light"/>
              </a:rPr>
              <a:t>Little 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15704" y="2891068"/>
            <a:ext cx="6274592" cy="20616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  <a:cs typeface="Calibri"/>
              </a:rPr>
              <a:t>White Lion</a:t>
            </a:r>
          </a:p>
          <a:p>
            <a:pPr algn="l"/>
            <a:endParaRPr lang="en-US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F17A1-FAF0-4DD0-997D-7C88B5AF5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dirty="0">
                <a:cs typeface="Calibri"/>
              </a:rPr>
              <a:t>1.Alone in the sea</a:t>
            </a:r>
          </a:p>
          <a:p>
            <a:pPr marL="0" indent="0">
              <a:buNone/>
            </a:pPr>
            <a:r>
              <a:rPr lang="en-US" sz="4000" dirty="0">
                <a:cs typeface="Calibri"/>
              </a:rPr>
              <a:t>2a. Fighter for peace</a:t>
            </a:r>
          </a:p>
          <a:p>
            <a:pPr marL="0" indent="0">
              <a:buNone/>
            </a:pPr>
            <a:r>
              <a:rPr lang="en-US" sz="4000" dirty="0">
                <a:cs typeface="Calibri"/>
              </a:rPr>
              <a:t>2b. </a:t>
            </a:r>
            <a:r>
              <a:rPr lang="en-US" sz="4000" dirty="0">
                <a:ea typeface="+mn-lt"/>
                <a:cs typeface="+mn-lt"/>
              </a:rPr>
              <a:t>Without</a:t>
            </a:r>
            <a:r>
              <a:rPr lang="en-US" sz="4000" dirty="0">
                <a:cs typeface="Calibri"/>
              </a:rPr>
              <a:t> weapon on your head</a:t>
            </a:r>
          </a:p>
          <a:p>
            <a:pPr marL="0" indent="0">
              <a:buNone/>
            </a:pPr>
            <a:r>
              <a:rPr lang="en-US" sz="4000" dirty="0">
                <a:cs typeface="Calibri"/>
              </a:rPr>
              <a:t>3. White Lion</a:t>
            </a:r>
          </a:p>
          <a:p>
            <a:pPr marL="0" indent="0">
              <a:buNone/>
            </a:pPr>
            <a:r>
              <a:rPr lang="en-US" sz="4000" dirty="0">
                <a:cs typeface="Calibri"/>
              </a:rPr>
              <a:t>4. Rainbow Warrior</a:t>
            </a:r>
          </a:p>
          <a:p>
            <a:pPr marL="0" indent="0">
              <a:buNone/>
            </a:pPr>
            <a:r>
              <a:rPr lang="en-US" sz="4000" dirty="0">
                <a:cs typeface="Calibri"/>
              </a:rPr>
              <a:t>5. Green Peace</a:t>
            </a:r>
          </a:p>
          <a:p>
            <a:pPr marL="0" indent="0">
              <a:buNone/>
            </a:pPr>
            <a:r>
              <a:rPr lang="en-US" sz="4000" dirty="0">
                <a:cs typeface="Calibri"/>
              </a:rPr>
              <a:t>6. explosion du rainbow warrior</a:t>
            </a:r>
          </a:p>
          <a:p>
            <a:pPr marL="0" indent="0">
              <a:buNone/>
            </a:pPr>
            <a:r>
              <a:rPr lang="en-US" sz="4000" dirty="0">
                <a:cs typeface="Calibri"/>
              </a:rPr>
              <a:t>7. </a:t>
            </a:r>
            <a:r>
              <a:rPr lang="en-US" sz="4000" dirty="0">
                <a:ea typeface="+mn-lt"/>
                <a:cs typeface="+mn-lt"/>
              </a:rPr>
              <a:t>Service </a:t>
            </a:r>
            <a:r>
              <a:rPr lang="en-US" sz="4000" dirty="0" err="1">
                <a:ea typeface="+mn-lt"/>
                <a:cs typeface="+mn-lt"/>
              </a:rPr>
              <a:t>français</a:t>
            </a:r>
            <a:endParaRPr lang="en-US" sz="4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4000" dirty="0">
                <a:cs typeface="Calibri"/>
              </a:rPr>
              <a:t>8. France</a:t>
            </a:r>
          </a:p>
          <a:p>
            <a:pPr marL="0" indent="0">
              <a:buNone/>
            </a:pPr>
            <a:r>
              <a:rPr lang="en-US" sz="4000" dirty="0">
                <a:cs typeface="Calibri"/>
              </a:rPr>
              <a:t>9. Mort d'un </a:t>
            </a:r>
            <a:r>
              <a:rPr lang="en-US" sz="4000" dirty="0" err="1">
                <a:cs typeface="Calibri"/>
              </a:rPr>
              <a:t>photographe</a:t>
            </a:r>
            <a:endParaRPr lang="en-US" sz="4000" dirty="0">
              <a:cs typeface="Calibri"/>
            </a:endParaRPr>
          </a:p>
          <a:p>
            <a:pPr marL="0" indent="0">
              <a:buNone/>
            </a:pPr>
            <a:r>
              <a:rPr lang="en-US" sz="4000" dirty="0">
                <a:cs typeface="Calibri"/>
              </a:rPr>
              <a:t>10. Nouvelle </a:t>
            </a:r>
            <a:r>
              <a:rPr lang="en-US" sz="4000" dirty="0" err="1">
                <a:cs typeface="Calibri"/>
              </a:rPr>
              <a:t>Zélande</a:t>
            </a:r>
            <a:r>
              <a:rPr lang="en-US" sz="4000" dirty="0">
                <a:cs typeface="Calibri"/>
              </a:rPr>
              <a:t>               </a:t>
            </a:r>
            <a:r>
              <a:rPr lang="en-US" sz="1700" dirty="0">
                <a:cs typeface="Calibri"/>
              </a:rPr>
              <a:t>  </a:t>
            </a:r>
          </a:p>
          <a:p>
            <a:pPr marL="0" indent="0">
              <a:buNone/>
            </a:pPr>
            <a:endParaRPr lang="en-US" sz="17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758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Little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57</cp:revision>
  <dcterms:created xsi:type="dcterms:W3CDTF">2021-11-12T14:10:06Z</dcterms:created>
  <dcterms:modified xsi:type="dcterms:W3CDTF">2021-11-12T14:24:52Z</dcterms:modified>
</cp:coreProperties>
</file>