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B12ED-E57A-4BB4-B055-6A4119008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8DC915-DE3A-415A-91A0-A39A60591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86D3D-8F39-4959-91CE-59F305DF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3DB34C-F520-4404-A239-EC66D943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6451E-1E58-41CB-8176-6DB3CE87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671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C4A72-50CF-4120-BFB9-A25D955C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84119C-AAA3-4D62-986F-8DDC103B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1C0C04-46BD-43C3-B240-9610956B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BE67D9-D213-4A50-A880-0FCCADFA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0B528-154D-422A-80D8-CB4EF468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4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123996-DDB9-4825-9CCA-D8917061E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F163CD-E079-4F40-93FD-0C9C9CE66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9FBCB-3FCC-4A41-906C-CA98BE71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E230B-8306-4D47-9100-E6621CEC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93512F-4236-46E1-9ECD-F0B69D81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23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9010C-0E0E-46F8-BCE4-1085E052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2AE8C5-668A-494B-A3E3-6658D160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D0354-2FE1-4E6C-9CBE-78637548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0FD2F-00BE-4F93-B9CE-3D1D9671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F7774-67FD-4867-9B67-0C7BB3D2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64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6E6C1-2064-4956-8FC1-5DC088BE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2231FA-8FEE-4F28-A712-EF40C153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5DC6DA-709C-4989-A20D-217CD7BB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24BF9-3455-49D4-85BC-78CB7D49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E7AB30-DD45-4678-96EB-CBCE43FE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30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4C17D-80EA-45E4-80B9-7D508ACD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EA4455-9582-46FA-B390-30F1CCB02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1DD225-ED7D-4287-932F-B6B0E00D6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EFCCC7-AD12-41A0-98E0-8EAE13F8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E51497-8CF5-4D2E-A889-C90566CF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559AF8-5F4A-4FE5-B29B-7A90DA5E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40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90A36-4618-4FEB-A567-A631F753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C186F5-2288-4296-82DC-3E4AE404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5B91BF-7FF4-4D91-B71D-220FAAC39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E028AE-C525-401D-A8C3-5F2DDD1DE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DD111A-1080-49AD-884B-3FD59F23B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8DDF9A3-3357-4699-9D0E-78BAF003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E1B4D8-5715-423C-9A90-E6F89D1C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74F9AD-E503-4DC5-A5EE-7FCEACA3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132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83008-DB9A-4714-9881-45F7A226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0CD463-623B-4F72-87B8-40B8692D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9DA2A8-C70D-47E5-9E65-C3C2E1FB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040566-230C-4026-A32D-A4BD7A73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481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363BFF-CFC6-4982-85CF-C6028712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34A53C-CCF3-4748-9335-3EDC2BFC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DB98A9-55F0-49E2-969D-C9CDF45A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572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6B5EA9-D124-4A51-A5AD-715E1634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E1AFD-BFE4-4DD0-8E2B-21B085233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05A5B7-B23B-48A3-8127-10E34DE33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907A14-E0CB-48FF-B4E2-8EEB68A0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18511E-ECDD-4D9C-A5BB-50673904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C19158-FCF9-4A2D-B051-D59387D3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83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EF1B3-B58E-4AB1-A3F4-0B660600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8B0724-4278-4B39-BD9F-17D34E903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03F52C-BF8D-4DE4-B3F8-04338F29B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603483-464F-49CD-B9D1-EDF51913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460087-ADD2-4EF7-B45C-A10827C4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9A19B8-A579-4B2B-ABCD-99625736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894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4076E4-3E8D-49FC-BABB-8E09372F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FF7F9D-1A35-4AE6-8567-B4CB9A73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DFA80A-722A-4655-B9BD-3EC331807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4551-A6AC-43AE-AE42-837D78C84562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55EFA-F6B4-4442-AF4C-48195121D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70DBF6-DD7B-406D-8D34-91E5BCCB7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3E20-732F-429C-8A11-098E6CADE1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45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A040C-5EAC-4766-9CC8-EF27765A6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Phénomènes </a:t>
            </a:r>
            <a:r>
              <a:rPr lang="fr-CA" dirty="0" err="1"/>
              <a:t>Obserbables</a:t>
            </a:r>
            <a:r>
              <a:rPr lang="fr-CA" dirty="0"/>
              <a:t> la nuit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2778A3-2976-4128-83D3-0606166849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48995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Phénomènes Obserbables la nuit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Obserbables la nuit</dc:title>
  <dc:creator>CSBE</dc:creator>
  <cp:lastModifiedBy>CSBE</cp:lastModifiedBy>
  <cp:revision>1</cp:revision>
  <dcterms:created xsi:type="dcterms:W3CDTF">2021-09-21T17:50:27Z</dcterms:created>
  <dcterms:modified xsi:type="dcterms:W3CDTF">2021-09-21T17:51:32Z</dcterms:modified>
</cp:coreProperties>
</file>