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A587E-C320-46F2-8CEB-9132BE19FCD3}" v="100" dt="2021-11-15T19:22:23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79231"/>
            <a:ext cx="9144000" cy="2430732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Brush Script MT"/>
                <a:cs typeface="Calibri Light"/>
              </a:rPr>
              <a:t>StoryBoard</a:t>
            </a:r>
            <a:br>
              <a:rPr lang="en-US" sz="8000" dirty="0">
                <a:latin typeface="Brush Script MT"/>
                <a:cs typeface="Calibri Light"/>
              </a:rPr>
            </a:br>
            <a:r>
              <a:rPr lang="en-US" sz="4800" dirty="0">
                <a:latin typeface="Brush Script MT"/>
                <a:cs typeface="Calibri Light"/>
              </a:rPr>
              <a:t>fait par </a:t>
            </a:r>
            <a:r>
              <a:rPr lang="en-US" sz="4800" dirty="0" err="1">
                <a:latin typeface="Brush Script MT"/>
                <a:cs typeface="Calibri Light"/>
              </a:rPr>
              <a:t>yohan</a:t>
            </a:r>
            <a:endParaRPr lang="en-US" sz="4800" dirty="0" err="1">
              <a:latin typeface="Brush Script M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9BA75-9B64-4408-B778-E3465EC7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39" y="2972523"/>
            <a:ext cx="2669406" cy="1781175"/>
          </a:xfrm>
        </p:spPr>
        <p:txBody>
          <a:bodyPr>
            <a:normAutofit/>
          </a:bodyPr>
          <a:lstStyle/>
          <a:p>
            <a:endParaRPr lang="en-US" sz="3200">
              <a:solidFill>
                <a:srgbClr val="FFFFFF"/>
              </a:solidFill>
            </a:endParaRPr>
          </a:p>
          <a:p>
            <a:r>
              <a:rPr lang="en-US" dirty="0">
                <a:latin typeface="Consolas"/>
              </a:rPr>
              <a:t>nd is the wise man always right? No </a:t>
            </a:r>
            <a:r>
              <a:rPr lang="en-US">
                <a:latin typeface="Consolas"/>
              </a:rPr>
              <a:t>he can play the fool</a:t>
            </a:r>
            <a:r>
              <a:rPr lang="en-US" dirty="0">
                <a:latin typeface="Consolas"/>
              </a:rPr>
              <a:t>
</a:t>
            </a:r>
            <a:br>
              <a:rPr lang="en-US" dirty="0">
                <a:latin typeface="Consolas"/>
              </a:rPr>
            </a:br>
            <a:endParaRPr lang="en-US" dirty="0">
              <a:latin typeface="Consolas"/>
            </a:endParaRPr>
          </a:p>
        </p:txBody>
      </p:sp>
      <p:pic>
        <p:nvPicPr>
          <p:cNvPr id="4" name="Picture 4" descr="A picture containing outdoor, sunset, sun, nature&#10;&#10;Description automatically generated">
            <a:extLst>
              <a:ext uri="{FF2B5EF4-FFF2-40B4-BE49-F238E27FC236}">
                <a16:creationId xmlns:a16="http://schemas.microsoft.com/office/drawing/2014/main" id="{DF972B3E-75A1-40E5-8B5E-89E43312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686" y="952500"/>
            <a:ext cx="6418555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umbrella, day&#10;&#10;Description automatically generated">
            <a:extLst>
              <a:ext uri="{FF2B5EF4-FFF2-40B4-BE49-F238E27FC236}">
                <a16:creationId xmlns:a16="http://schemas.microsoft.com/office/drawing/2014/main" id="{B1B8D767-6937-4E00-B0FC-4B9493663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47" r="-1" b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3C7882-C10B-4D47-83DF-4B619AB3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42" y="4980328"/>
            <a:ext cx="4202042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cs typeface="Calibri"/>
              </a:rPr>
              <a:t> Mystery</a:t>
            </a:r>
          </a:p>
        </p:txBody>
      </p:sp>
    </p:spTree>
    <p:extLst>
      <p:ext uri="{BB962C8B-B14F-4D97-AF65-F5344CB8AC3E}">
        <p14:creationId xmlns:p14="http://schemas.microsoft.com/office/powerpoint/2010/main" val="2565593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45A6-01A8-4F95-AB42-478BD982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43" y="3709717"/>
            <a:ext cx="7215905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>
                <a:latin typeface="Bookman Old Style"/>
              </a:rPr>
              <a:t>Can you hear me </a:t>
            </a:r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00D8D5C-98DD-4F29-A1F0-7C059913E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95" b="2639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702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A172-0A80-4E9E-B9DB-18432DCE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49" y="614891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6600" dirty="0">
                <a:latin typeface="Consolas"/>
              </a:rPr>
              <a:t>Can you see</a:t>
            </a:r>
            <a:endParaRPr lang="en-US" sz="6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D1BC19-45E6-492D-866F-0AE567A66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72" r="1033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9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023C-D684-4753-B874-19C23DC5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onsolas"/>
              </a:rPr>
              <a:t>There's a storm on the edge of the sky</a:t>
            </a:r>
            <a:endParaRPr lang="en-US" dirty="0"/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488980-EECA-4B70-AEDC-E30EFCB45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16" r="3066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A5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10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75275-EE94-4217-BE5C-919BB764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Does it matter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2CA248-2DEC-48FB-8C48-5104FE06D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5660" y="896111"/>
            <a:ext cx="5937250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BD379-D82A-4E0F-BBCE-B0F378F5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endParaRPr lang="en-US" sz="5400"/>
          </a:p>
          <a:p>
            <a:r>
              <a:rPr lang="en-US" dirty="0">
                <a:latin typeface="Consolas"/>
              </a:rPr>
              <a:t>it does to me, I can tell you why</a:t>
            </a:r>
            <a:endParaRPr lang="en-US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AE9074-20D6-4E7F-80A1-9F6E3DE7D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52" y="640080"/>
            <a:ext cx="44901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5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9C2D7BA-3EE2-4596-9FF9-CEAE722C0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88" r="-1" b="1039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2347B-4D59-4BF3-8F94-736CC6C4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43" y="4530806"/>
            <a:ext cx="9265771" cy="6228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/>
              </a:rPr>
              <a:t>
When there's thunder, there should be rain</a:t>
            </a:r>
            <a:endParaRPr lang="en-US" sz="3600" dirty="0">
              <a:solidFill>
                <a:srgbClr val="000000"/>
              </a:solidFill>
              <a:latin typeface="Calibri Light" panose="020F0302020204030204"/>
              <a:cs typeface="Calibri Light" panose="020F0302020204030204"/>
            </a:endParaRPr>
          </a:p>
          <a:p>
            <a:r>
              <a:rPr lang="en-US" dirty="0">
                <a:latin typeface="Consolas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79258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7163-E4B3-4976-97BB-BA191305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/>
              </a:rPr>
              <a:t>But it don't always follow the rule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B1A8EBA9-6B4C-458E-8C24-ABED0F80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18425"/>
            <a:ext cx="6019331" cy="40179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449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StoryBoard fait par yohan</vt:lpstr>
      <vt:lpstr>PowerPoint Presentation</vt:lpstr>
      <vt:lpstr>Can you hear me </vt:lpstr>
      <vt:lpstr>Can you see</vt:lpstr>
      <vt:lpstr>There's a storm on the edge of the sky</vt:lpstr>
      <vt:lpstr>Does it matter</vt:lpstr>
      <vt:lpstr> it does to me, I can tell you why</vt:lpstr>
      <vt:lpstr> 
When there's thunder, there should be rain 
</vt:lpstr>
      <vt:lpstr>But it don't always follow the rule</vt:lpstr>
      <vt:lpstr> nd is the wise man always right? No he can play the fool
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60</cp:revision>
  <dcterms:created xsi:type="dcterms:W3CDTF">2021-11-15T18:57:47Z</dcterms:created>
  <dcterms:modified xsi:type="dcterms:W3CDTF">2021-11-15T19:22:39Z</dcterms:modified>
</cp:coreProperties>
</file>