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7D0904-C388-401B-8526-DBD4D6A60FD3}" v="393" dt="2022-03-30T16:22:16.015"/>
    <p1510:client id="{486BC39A-4586-A6EB-E1B5-7924D6A0E440}" v="11" dt="2022-03-30T17:02:41.2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649" y="2491087"/>
            <a:ext cx="2875472" cy="806091"/>
          </a:xfrm>
        </p:spPr>
        <p:txBody>
          <a:bodyPr>
            <a:normAutofit fontScale="90000"/>
          </a:bodyPr>
          <a:lstStyle/>
          <a:p>
            <a:r>
              <a:rPr lang="en-US" dirty="0">
                <a:cs typeface="Calibri Light"/>
              </a:rPr>
              <a:t>Roches</a:t>
            </a:r>
            <a:endParaRPr lang="en-US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2FD3FF0-FE4B-1679-5A18-B497DDC57E18}"/>
              </a:ext>
            </a:extLst>
          </p:cNvPr>
          <p:cNvCxnSpPr/>
          <p:nvPr>
            <p:custDataLst>
              <p:tags r:id="rId2"/>
            </p:custDataLst>
          </p:nvPr>
        </p:nvCxnSpPr>
        <p:spPr>
          <a:xfrm flipH="1" flipV="1">
            <a:off x="5629813" y="1713344"/>
            <a:ext cx="20127" cy="9977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20AC33F1-DADC-84F6-0B5D-B2F995750EA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4242399" y="108908"/>
            <a:ext cx="2774829" cy="920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cs typeface="Calibri"/>
              </a:rPr>
              <a:t>Sédimentaire</a:t>
            </a:r>
            <a:endParaRPr lang="en-US" dirty="0" err="1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391460-ED3F-5488-6D13-124EB9D38C6A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4720806" y="1068957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l">
              <a:buFont typeface="Arial"/>
              <a:buChar char="•"/>
            </a:pPr>
            <a:r>
              <a:rPr lang="en-US" dirty="0" err="1">
                <a:cs typeface="Calibri"/>
              </a:rPr>
              <a:t>Détriques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>
                <a:cs typeface="Calibri"/>
              </a:rPr>
              <a:t>Chimiques</a:t>
            </a:r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EA52E5B2-6368-504D-DFEA-7F0CB567152A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151892" y="681306"/>
            <a:ext cx="2487282" cy="690113"/>
          </a:xfrm>
          <a:prstGeom prst="clou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Accumulation de </a:t>
            </a:r>
            <a:r>
              <a:rPr lang="en-US" dirty="0" err="1">
                <a:cs typeface="Calibri"/>
              </a:rPr>
              <a:t>débris</a:t>
            </a:r>
            <a:endParaRPr lang="en-US" dirty="0" err="1"/>
          </a:p>
        </p:txBody>
      </p:sp>
      <p:sp>
        <p:nvSpPr>
          <p:cNvPr id="10" name="Cloud 9">
            <a:extLst>
              <a:ext uri="{FF2B5EF4-FFF2-40B4-BE49-F238E27FC236}">
                <a16:creationId xmlns:a16="http://schemas.microsoft.com/office/drawing/2014/main" id="{CEB400D0-FB07-3B28-7603-CB61A0C6841B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093483" y="1384900"/>
            <a:ext cx="4111923" cy="704490"/>
          </a:xfrm>
          <a:prstGeom prst="clou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cs typeface="Calibri"/>
              </a:rPr>
              <a:t>Précipitation</a:t>
            </a:r>
            <a:r>
              <a:rPr lang="en-US" dirty="0">
                <a:cs typeface="Calibri"/>
              </a:rPr>
              <a:t> de substance </a:t>
            </a:r>
            <a:r>
              <a:rPr lang="en-US" dirty="0" err="1">
                <a:cs typeface="Calibri"/>
              </a:rPr>
              <a:t>présent</a:t>
            </a:r>
            <a:r>
              <a:rPr lang="en-US" dirty="0">
                <a:cs typeface="Calibri"/>
              </a:rPr>
              <a:t> dans </a:t>
            </a:r>
            <a:r>
              <a:rPr lang="en-US" dirty="0" err="1">
                <a:cs typeface="Calibri"/>
              </a:rPr>
              <a:t>l'eau</a:t>
            </a:r>
            <a:endParaRPr lang="en-US" dirty="0" err="1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F4AFB9-D7BF-7ED5-E5FE-260EFB17BDDC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02412" y="2161629"/>
            <a:ext cx="2645433" cy="948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cs typeface="Calibri"/>
              </a:rPr>
              <a:t>Ignées</a:t>
            </a:r>
            <a:endParaRPr lang="en-US" dirty="0" err="1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1C08488-8D2C-AF71-48B0-0088FA79E72C}"/>
              </a:ext>
            </a:extLst>
          </p:cNvPr>
          <p:cNvCxnSpPr>
            <a:cxnSpLocks/>
          </p:cNvCxnSpPr>
          <p:nvPr>
            <p:custDataLst>
              <p:tags r:id="rId8"/>
            </p:custDataLst>
          </p:nvPr>
        </p:nvCxnSpPr>
        <p:spPr>
          <a:xfrm flipH="1" flipV="1">
            <a:off x="3621298" y="2789756"/>
            <a:ext cx="1242202" cy="57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E923E03-2DDA-AB51-6251-88CDD4118449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504645" y="4271513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err="1">
                <a:cs typeface="Calibri"/>
              </a:rPr>
              <a:t>Extrusives</a:t>
            </a:r>
          </a:p>
          <a:p>
            <a:pPr marL="285750" indent="-285750" algn="l">
              <a:buFont typeface="Arial"/>
              <a:buChar char="•"/>
            </a:pPr>
            <a:r>
              <a:rPr lang="en-US" dirty="0" err="1">
                <a:cs typeface="Calibri"/>
              </a:rPr>
              <a:t>intrusives</a:t>
            </a:r>
          </a:p>
        </p:txBody>
      </p:sp>
      <p:sp>
        <p:nvSpPr>
          <p:cNvPr id="14" name="Cloud 13">
            <a:extLst>
              <a:ext uri="{FF2B5EF4-FFF2-40B4-BE49-F238E27FC236}">
                <a16:creationId xmlns:a16="http://schemas.microsoft.com/office/drawing/2014/main" id="{C3EAF613-F2FA-5835-A064-26B1FA637C41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633807" y="3553184"/>
            <a:ext cx="3348383" cy="1131703"/>
          </a:xfrm>
          <a:prstGeom prst="clou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Magma se </a:t>
            </a:r>
            <a:r>
              <a:rPr lang="en-US" dirty="0" err="1">
                <a:cs typeface="Calibri"/>
              </a:rPr>
              <a:t>refroidit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rapidement</a:t>
            </a:r>
            <a:r>
              <a:rPr lang="en-US" dirty="0">
                <a:cs typeface="Calibri"/>
              </a:rPr>
              <a:t> à </a:t>
            </a:r>
            <a:r>
              <a:rPr lang="en-US" dirty="0" err="1">
                <a:cs typeface="Calibri"/>
              </a:rPr>
              <a:t>l'extérieur</a:t>
            </a:r>
          </a:p>
        </p:txBody>
      </p:sp>
      <p:sp>
        <p:nvSpPr>
          <p:cNvPr id="15" name="Cloud 14">
            <a:extLst>
              <a:ext uri="{FF2B5EF4-FFF2-40B4-BE49-F238E27FC236}">
                <a16:creationId xmlns:a16="http://schemas.microsoft.com/office/drawing/2014/main" id="{BD1FE7FF-F006-C5EE-ABF3-38CA693C5B06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1963587" y="4588226"/>
            <a:ext cx="3134263" cy="1246721"/>
          </a:xfrm>
          <a:prstGeom prst="clou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cs typeface="Calibri"/>
              </a:rPr>
              <a:t>Refroidissement</a:t>
            </a:r>
            <a:r>
              <a:rPr lang="en-US" dirty="0">
                <a:cs typeface="Calibri"/>
              </a:rPr>
              <a:t> lent du magma à </a:t>
            </a:r>
            <a:r>
              <a:rPr lang="en-US" dirty="0" err="1">
                <a:cs typeface="Calibri"/>
              </a:rPr>
              <a:t>l'intérieur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DDE8164-7B19-0852-1981-C6FF4C3B8C21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7538408" y="3658960"/>
            <a:ext cx="2012829" cy="920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cs typeface="Calibri"/>
              </a:rPr>
              <a:t>Métamorphiques</a:t>
            </a:r>
            <a:endParaRPr lang="en-US" dirty="0" err="1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78AE8A0-90A8-F0A7-B7E8-18AD6CD02525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6693918" y="3595093"/>
            <a:ext cx="641231" cy="4399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D392AA3-4181-3A29-0F1F-3C3CC74C6BD8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5798041" y="4888420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742950" lvl="1" indent="-285750">
              <a:buFont typeface="Arial"/>
              <a:buChar char="•"/>
            </a:pPr>
            <a:r>
              <a:rPr lang="en-US" dirty="0" err="1">
                <a:cs typeface="Calibri"/>
              </a:rPr>
              <a:t>Régional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cs typeface="Calibri"/>
              </a:rPr>
              <a:t>contact</a:t>
            </a:r>
          </a:p>
        </p:txBody>
      </p:sp>
      <p:sp>
        <p:nvSpPr>
          <p:cNvPr id="19" name="Cloud 18">
            <a:extLst>
              <a:ext uri="{FF2B5EF4-FFF2-40B4-BE49-F238E27FC236}">
                <a16:creationId xmlns:a16="http://schemas.microsoft.com/office/drawing/2014/main" id="{D274C228-1213-64A5-A699-C90A64BB4A12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7464006" y="4588226"/>
            <a:ext cx="4111923" cy="1015400"/>
          </a:xfrm>
          <a:prstGeom prst="clou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2 plaques tectoniques </a:t>
            </a:r>
            <a:r>
              <a:rPr lang="en-US" dirty="0">
                <a:cs typeface="Calibri"/>
              </a:rPr>
              <a:t> </a:t>
            </a:r>
            <a:endParaRPr lang="en-US" dirty="0"/>
          </a:p>
        </p:txBody>
      </p:sp>
      <p:sp>
        <p:nvSpPr>
          <p:cNvPr id="20" name="Cloud 19">
            <a:extLst>
              <a:ext uri="{FF2B5EF4-FFF2-40B4-BE49-F238E27FC236}">
                <a16:creationId xmlns:a16="http://schemas.microsoft.com/office/drawing/2014/main" id="{7E82CDEE-EA12-2FF7-A6E8-5B716A0B699D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7014533" y="5694891"/>
            <a:ext cx="4456980" cy="1029007"/>
          </a:xfrm>
          <a:prstGeom prst="clou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Le </a:t>
            </a:r>
            <a:r>
              <a:rPr lang="en-US" dirty="0" err="1">
                <a:cs typeface="Calibri"/>
              </a:rPr>
              <a:t>métamoshisme</a:t>
            </a:r>
            <a:r>
              <a:rPr lang="en-US" dirty="0">
                <a:cs typeface="Calibri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36</Words>
  <Application>Microsoft Office PowerPoint</Application>
  <PresentationFormat>Grand écran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Roches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CSBE</cp:lastModifiedBy>
  <cp:revision>105</cp:revision>
  <dcterms:created xsi:type="dcterms:W3CDTF">2022-03-30T16:05:59Z</dcterms:created>
  <dcterms:modified xsi:type="dcterms:W3CDTF">2022-04-06T18:11:05Z</dcterms:modified>
</cp:coreProperties>
</file>