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116A27-F0FC-4193-897B-2306B6B08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468AE8-5CC2-4511-A2C8-D73289237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F0153E-0097-4FAB-B181-2114421B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1B24AE-63CF-4AA9-A03E-0080912C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60E03F-FB14-40CD-BDC4-D73DC5A3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749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E2804-BA4F-4BD2-BF6A-8819A9C3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E8814E-5A0D-4F10-A0CE-C6DCE3852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E5CF12-18FA-497C-8263-AF0A729A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DAF557-45D1-4E33-A15F-CA0EE94E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F65E64-BC67-4350-8FC0-1332F6F4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723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486AE0-ED7E-4154-B3E9-A4DDF3BAC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9CE335-5344-407E-A9ED-0D661B12B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B33DE1-61B1-4F99-9CB8-BA390C6C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76A255-11D3-441D-9771-074E7D6E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A1AF67-8CED-4618-872F-83F0BB37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767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E33DAF-272A-4C55-9A52-4F2B5857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AE7D3E-0675-40B2-A74C-AD024BB95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D784B5-95BD-4FDD-99EF-8A5A29374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61FD29-B59A-4E67-88A1-13BC4D49F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B8AE75-C927-4418-A633-4E730708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180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01466C-0E63-4AA7-8AC5-1C67D35C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402893-4D68-4075-83C4-14620CC86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E42AC1-CD53-429B-8477-0C73EFB8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306DD1-DFD5-43F1-8638-6CB3EAE3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7AF7FB-1936-48EF-BB46-0E4DA76D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434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D3B3E-2B18-499E-B86F-EFAAC807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1F292C-D069-4426-BBDC-8178DE1D56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F51BD7-90A8-40FB-B880-B5FA2885E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1E2862-CC34-45A6-970B-094677012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4ABB8A-B0BD-4F2F-A29B-AEC701FD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4A6BD9-E571-4228-82F2-3CF07FBB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138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C1879-59B3-42B8-8381-9D2A3FD41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4033E4-9E2F-4C20-BD22-0A67CD150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A4C5F9-D828-42AB-8AEB-B4FA84F03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C2331A-02F9-4A6E-A63C-DA25C8107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81D30F0-B306-4FC1-AD49-5D61159C3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00EAEB-0A64-4C58-A32D-DFAC1B62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3B38106-7553-49E9-8D8E-2091BB848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1111BE-7156-4A6D-98D8-08FBD505D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936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EF89B7-2022-4C21-8BD0-7E335053E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7E44D5-E0F6-4B52-962B-34C2EA7E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6567DE-B2ED-4164-8A1A-293DC593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A7EB59-69C5-4A5F-A743-E7E5C0AB9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861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95FB7C-8594-4987-93DB-82885C04E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630F9C-D386-4C89-8875-7FAD5B910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D07D4F-0B6D-4834-8AD6-52562641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254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F8A54-D687-4CB3-B2BD-1377A24A0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8FC690-CACE-4B9A-9799-A3CE1C7F8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EDC02B-EDB8-4BF5-8268-05622135B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9F573C-69ED-405D-9963-753D26B0C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6159CC-280E-4E66-AA8C-4313850E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812919-6E67-422F-A74B-2F03F74DE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327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596714-0A6C-4224-9955-2DAB1058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316EC57-E539-4702-B260-2AE92998C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AA0905-AD8F-4330-A748-087111884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E74248-B241-4762-9027-992A5B34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876E1C-F891-44F7-931A-8EF1668C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7C29DB-CE56-4E09-9317-D2EC62611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85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DA447B-DFDF-4864-A808-D3993564F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E0ECC1-014D-47FB-8E15-8F6916FA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D80BE8-D1AF-415D-9E1D-B973FDD4C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ECD03-974B-428D-B366-ABC4C67452C2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0E135C-5780-4526-8818-CF41EF70E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B4FAC9-FCDA-4B13-A38E-2E8EE054C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AFD0-45BB-4EA0-A736-97D28439CD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222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92AB82-27B8-463E-98F2-C81EF38F1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638"/>
            <a:ext cx="10515600" cy="6368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1 Alone out the </a:t>
            </a:r>
            <a:r>
              <a:rPr lang="fr-CA" dirty="0" err="1"/>
              <a:t>sea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2a Fighter for </a:t>
            </a:r>
            <a:r>
              <a:rPr lang="fr-CA" dirty="0" err="1"/>
              <a:t>peace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2b </a:t>
            </a:r>
            <a:r>
              <a:rPr lang="fr-CA" dirty="0" err="1"/>
              <a:t>without</a:t>
            </a:r>
            <a:r>
              <a:rPr lang="fr-CA" dirty="0"/>
              <a:t> </a:t>
            </a:r>
            <a:r>
              <a:rPr lang="fr-CA" dirty="0" err="1"/>
              <a:t>weapons</a:t>
            </a:r>
            <a:r>
              <a:rPr lang="fr-CA" dirty="0"/>
              <a:t> in </a:t>
            </a:r>
            <a:r>
              <a:rPr lang="fr-CA" dirty="0" err="1"/>
              <a:t>your</a:t>
            </a:r>
            <a:r>
              <a:rPr lang="fr-CA" dirty="0"/>
              <a:t> hand</a:t>
            </a:r>
          </a:p>
          <a:p>
            <a:pPr marL="0" indent="0">
              <a:buNone/>
            </a:pPr>
            <a:r>
              <a:rPr lang="fr-CA" dirty="0"/>
              <a:t>3 white lion</a:t>
            </a:r>
          </a:p>
          <a:p>
            <a:pPr marL="0" indent="0">
              <a:buNone/>
            </a:pPr>
            <a:r>
              <a:rPr lang="fr-CA" dirty="0"/>
              <a:t>4 </a:t>
            </a:r>
            <a:r>
              <a:rPr lang="fr-CA" dirty="0" err="1"/>
              <a:t>rainbow</a:t>
            </a:r>
            <a:r>
              <a:rPr lang="fr-CA" dirty="0"/>
              <a:t> warrior</a:t>
            </a:r>
          </a:p>
          <a:p>
            <a:pPr marL="0" indent="0">
              <a:buNone/>
            </a:pPr>
            <a:r>
              <a:rPr lang="fr-CA" dirty="0"/>
              <a:t>5 green </a:t>
            </a:r>
            <a:r>
              <a:rPr lang="fr-CA" dirty="0" err="1"/>
              <a:t>peace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6 Explosion du </a:t>
            </a:r>
            <a:r>
              <a:rPr lang="fr-CA" dirty="0" err="1"/>
              <a:t>rainbow</a:t>
            </a:r>
            <a:r>
              <a:rPr lang="fr-CA" dirty="0"/>
              <a:t> warrior</a:t>
            </a:r>
          </a:p>
          <a:p>
            <a:pPr marL="0" indent="0">
              <a:buNone/>
            </a:pPr>
            <a:r>
              <a:rPr lang="fr-CA" dirty="0"/>
              <a:t>7 Service secret français</a:t>
            </a:r>
          </a:p>
          <a:p>
            <a:pPr marL="0" indent="0">
              <a:buNone/>
            </a:pPr>
            <a:r>
              <a:rPr lang="fr-CA" dirty="0"/>
              <a:t>8 le gouvernement français</a:t>
            </a:r>
          </a:p>
          <a:p>
            <a:pPr marL="0" indent="0">
              <a:buNone/>
            </a:pPr>
            <a:r>
              <a:rPr lang="fr-CA" dirty="0"/>
              <a:t>9 </a:t>
            </a:r>
            <a:r>
              <a:rPr lang="fr-CA" dirty="0" err="1"/>
              <a:t>fernado</a:t>
            </a:r>
            <a:r>
              <a:rPr lang="fr-CA" dirty="0"/>
              <a:t> (photographe)</a:t>
            </a:r>
          </a:p>
          <a:p>
            <a:pPr marL="0" indent="0">
              <a:buNone/>
            </a:pPr>
            <a:r>
              <a:rPr lang="fr-CA" dirty="0"/>
              <a:t>10 proche de la </a:t>
            </a:r>
            <a:r>
              <a:rPr lang="fr-CA" dirty="0" err="1"/>
              <a:t>nouvelle-zélande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3781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3</cp:revision>
  <dcterms:created xsi:type="dcterms:W3CDTF">2021-11-12T14:08:09Z</dcterms:created>
  <dcterms:modified xsi:type="dcterms:W3CDTF">2021-11-12T14:22:52Z</dcterms:modified>
</cp:coreProperties>
</file>