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6DAC24-0F35-47E0-8796-C6A945149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8F6DBE-0E8B-4388-BF23-600FB8AB3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59C016-5081-4F76-91C0-3239D31C7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7101-6009-46C7-B6AA-E74C7A65B81E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D643B7-9597-45CA-9D06-6C3006088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86B391-A2AD-42DE-AEB4-7F883472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2393-B913-45F5-B6ED-7F34A46627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355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44A66F-F5BE-4662-83F6-61F5C1510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030ADF6-7D0C-4AEB-B266-C6D12596B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B26F53-A52C-4AAF-B2AD-37186495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7101-6009-46C7-B6AA-E74C7A65B81E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8BAD3E-9F5B-460A-874A-2583F6A5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1985AE-A0B3-43FD-A1C0-898623FA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2393-B913-45F5-B6ED-7F34A46627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046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0C3CCE3-03FC-4081-8724-676E91EB9F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7A99D18-2FC0-45B3-8948-7B617D785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4EBDA8-A865-4908-82D5-60935186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7101-6009-46C7-B6AA-E74C7A65B81E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EECEED-E249-4573-8B5A-03E01995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226D48-E175-4A13-BBD5-EF71737A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2393-B913-45F5-B6ED-7F34A46627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786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8782C5-AE99-4ABF-8507-6DA59533D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2D8851-0C36-45E8-BBC2-D59F5538A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4C49DC-1288-48B7-9047-57CC1F6AF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7101-6009-46C7-B6AA-E74C7A65B81E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177D9E-47E5-41CD-809B-736F00F88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7C1AD4-D717-4FC0-B32F-DC3F89A2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2393-B913-45F5-B6ED-7F34A46627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973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83A3B9-4461-4979-9B05-4E55B040A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04863F-9890-4E9B-843C-C4D5B4BF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D465D2-7798-4036-9AA6-F36FA056B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7101-6009-46C7-B6AA-E74C7A65B81E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F827F7-D51E-4ADA-9CA5-724238971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684AC7-947F-41E3-91C5-4F329F10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2393-B913-45F5-B6ED-7F34A46627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156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85948E-DEEA-4C85-8B60-B885377A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5D0ECC-2126-41AE-8EFF-55DD6959A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7D63AA-82F4-432A-88FB-BAACB467E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5C5AB8-0EF9-47D7-918B-8DDF2660F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7101-6009-46C7-B6AA-E74C7A65B81E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733CDE-B661-4466-BE38-763358114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E436EE-2EA1-4FCA-997C-950CFA989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2393-B913-45F5-B6ED-7F34A46627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387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3E8B4B-C7D1-44C5-98D5-9608A1B40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F137C9-7BAF-4CBC-A258-1AE390268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CC806D-170B-42A4-8A0B-9030C3B4E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2B2A7CD-3B83-4657-AF96-F5EE0F08D7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2BF29A8-AD29-4D7A-AFAB-B875FA47A5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7C0F1BA-C6CA-42F5-A089-8C763C0CA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7101-6009-46C7-B6AA-E74C7A65B81E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79397F3-0814-486C-8331-B3394832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9971A77-DC00-4EDE-B67E-9D565A22F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2393-B913-45F5-B6ED-7F34A46627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894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6CACA0-5FD3-4EBE-8712-0CC3A4C0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4F00BEF-182C-4F61-B102-4CE601AD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7101-6009-46C7-B6AA-E74C7A65B81E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7573B1-D8BA-49D6-A7D4-C912E8DCC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F91D18-0186-447D-AA86-1CE715A10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2393-B913-45F5-B6ED-7F34A46627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093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48A67D5-B962-43D4-9BC6-068A25D3D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7101-6009-46C7-B6AA-E74C7A65B81E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1CB57C-7FFC-4CBB-BAE5-5F8B08165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2D659E-1E32-481E-954C-E542D4D6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2393-B913-45F5-B6ED-7F34A46627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015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A176F8-5134-498A-A5C0-16D57503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1CE1C8-F1EF-45FC-81AE-8F9F99DC8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730F0A-4B0D-4C91-BE3A-A64B2E731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CB3F3A-A78B-4126-B897-43927192E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7101-6009-46C7-B6AA-E74C7A65B81E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CF5233-E15E-4A06-9F12-B04B9CF41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920912-9BFD-43DE-B231-8C50DDD0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2393-B913-45F5-B6ED-7F34A46627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576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29302B-C482-4672-846D-28ABC4C1A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B3E0298-69D8-4058-818D-C0A7A599A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9104AE-723A-4756-B0F8-6AA8B8E27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1BD61A-DD1B-42A8-B0D6-DA75B4D9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7101-6009-46C7-B6AA-E74C7A65B81E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7C6983-1C7B-40A0-950C-3900F45D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A65492-A7A9-4014-BB27-08D96AA2C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2393-B913-45F5-B6ED-7F34A46627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094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23C59DC-FDE8-4097-90B1-7BBF495B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9A50FD-A4C7-4FAD-AC71-77D0A3089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896FF7-B2D4-47C7-8A97-777A45AA9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47101-6009-46C7-B6AA-E74C7A65B81E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D7AA47-4199-4519-A779-39DCE1B6B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04E753-D8BE-4265-8BF7-76FDFD333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E2393-B913-45F5-B6ED-7F34A46627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969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14794F-F356-42D4-B3C2-2B1F535A2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3798"/>
            <a:ext cx="9144000" cy="1955202"/>
          </a:xfrm>
        </p:spPr>
        <p:txBody>
          <a:bodyPr/>
          <a:lstStyle/>
          <a:p>
            <a:r>
              <a:rPr lang="fr-CA" dirty="0"/>
              <a:t>Phénomène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FE8A50-A138-421A-BD0C-B8F944345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28440"/>
            <a:ext cx="9144000" cy="1655762"/>
          </a:xfrm>
        </p:spPr>
        <p:txBody>
          <a:bodyPr/>
          <a:lstStyle/>
          <a:p>
            <a:r>
              <a:rPr lang="fr-CA" dirty="0"/>
              <a:t>Par Zachary Bilodeau</a:t>
            </a:r>
          </a:p>
        </p:txBody>
      </p:sp>
    </p:spTree>
    <p:extLst>
      <p:ext uri="{BB962C8B-B14F-4D97-AF65-F5344CB8AC3E}">
        <p14:creationId xmlns:p14="http://schemas.microsoft.com/office/powerpoint/2010/main" val="1565104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D5978C-233C-4A38-9A06-43D97AD0C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91E0341-E7BF-47F1-B555-D7ECA56C9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8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F8635F-19A1-4F1A-8A41-5A1822104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34D1C5F-2DB6-42B8-BB9F-B4866B6A6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51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173DD5-13B2-49DE-8FF9-C7E5CAEAC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B29C582-C145-416E-82DC-FE74131C7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14867"/>
            <a:ext cx="6369424" cy="352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40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C2EE09-56F0-4846-BF57-3F202D5A1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D607E3-2EE6-48A9-B3A6-7532F5AFC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EA0935-6DDB-4443-8565-0771DF31F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250" y="161366"/>
            <a:ext cx="10144462" cy="569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73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D59DF1-6743-466E-8A2A-CD31FA82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B716A47-A737-411A-B42B-599FA2E34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158" y="327464"/>
            <a:ext cx="10176734" cy="620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424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</Words>
  <Application>Microsoft Office PowerPoint</Application>
  <PresentationFormat>Grand écran</PresentationFormat>
  <Paragraphs>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Phénomène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Phénomène</dc:title>
  <dc:creator>CSBE</dc:creator>
  <cp:lastModifiedBy>CSBE</cp:lastModifiedBy>
  <cp:revision>5</cp:revision>
  <dcterms:created xsi:type="dcterms:W3CDTF">2021-09-21T17:48:30Z</dcterms:created>
  <dcterms:modified xsi:type="dcterms:W3CDTF">2021-09-21T18:35:31Z</dcterms:modified>
</cp:coreProperties>
</file>