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71A86-0B23-4671-B763-0A22914DD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C54EB9-6E4A-40F5-8016-3F343242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A5483-D8AF-435E-BC8E-F437C950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CA05A1-B441-4681-9513-AFAF8119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AA1DA-9713-4B81-8719-8309392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95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3E567-EC89-414D-8DB9-EDDCF8DE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CFEC2-A673-46F8-9545-B26FC5110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0CF11-2365-4992-B102-F523C14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515F1-4261-4DCC-ADDF-8C4C9BB9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B8A997-B8F1-4902-8674-27F5B35E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34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4A4915-D020-423B-95B1-D06FDE50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37EDC7-F58F-491F-B3BC-4EE2B756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02E3D2-3384-447B-B189-B762716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45758-B732-4078-8894-2EC2B93D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9E3A4-223A-4CA1-8BDC-FB52DB15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2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48147-73F4-44EC-8946-7442EDAF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FA337-CD92-4DBF-BA43-7290E24B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B6FC4F-4B7A-444A-AD9E-82A4C1C2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3AB2A-8BA6-47BA-BE3A-D71453C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02897-F4BF-4035-ACEB-74CF405D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7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73220-C5AA-412E-BCEB-08366394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8562A-2BD3-44BE-8C7F-6167B0284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F0611-7109-4115-8AE3-49D8A0E3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704EF-2F9B-4157-B44C-3E6D3C5B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58439E-3925-4C31-9AEA-1DC77D2D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71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368CF-55DC-4ACF-9624-89FAD511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D819A7-01AB-4200-8651-1962E1964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7F25F-AD60-47E9-94D6-DC8EFF4D4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495EF3-55B5-456F-B684-3DB8E338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6089E9-8E62-49D5-A346-FB9B565B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B619C-D264-44B4-A2FD-DD49A136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419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1E95F-710A-4C38-8340-A58C1B90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AE03D-A38C-4642-9A37-5975181AC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E54F68-3B40-49D5-8C60-78B4A40F5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E9C627-4940-4800-AB81-E3315B96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C92B51-5F88-4A13-9548-6070599A4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671F03-7213-47EF-AE17-719D9851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F981D-5BC1-4E9C-BD62-70B815D2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E0CB1A-68AF-4484-B1F7-D86D7C65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76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B1E0E-E5E3-4CAB-B51D-F1964193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C25C4E-0808-4219-9717-8BCA6D8D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291495-8FF2-4F86-80ED-4A0FE05A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8EE3C-894E-4698-8963-9E92AFA1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0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AFB16C-5C15-4EC6-B483-A07E208F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B07D39-BF82-44D6-ABA2-102554AC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CE4CCE-2CA7-42C9-8E6B-E8EF062F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95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7196D-52C7-4C79-9EEB-D327BDCC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4D74D-C93B-4A54-A00B-00341AF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F7B537-E99E-4627-AE92-062005914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14506-620F-45C4-B2ED-5E74B589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657790-3578-4DF6-8A1B-B9F01799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BD2A3B-1756-427F-899D-D502398D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71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31C27-99A4-4666-B55D-36E19202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29E820-3B50-4D04-8F84-B2D165FED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632052-D89D-4E93-BF5B-203FC1941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3B4DBF-B315-4815-BAB0-F93A1149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C93332-FEC4-4A35-B6FD-094426DB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A36CE-9074-471A-A445-C4BA8BF0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67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2D5307-BC31-4B35-B32C-CD2A361C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66719F-6FF5-4E66-B12E-42C7E3553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8D13A-389A-404D-8BE4-A224304C8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1A98-BD2E-4C4D-B6A9-E71C686152C5}" type="datetimeFigureOut">
              <a:rPr lang="fr-CA" smtClean="0"/>
              <a:t>2021-11-26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86B28-788C-476A-A820-CB81ACDFD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E3EC62-3BAA-448D-9515-9F7C2827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9770-766F-4C47-A86B-29767DF88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54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4CD93-B89A-44FC-B609-2768331CF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3D7CE3-67B2-4D6C-89BD-5E9EEA7BC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Zachary Bilodeau</a:t>
            </a:r>
          </a:p>
        </p:txBody>
      </p:sp>
    </p:spTree>
    <p:extLst>
      <p:ext uri="{BB962C8B-B14F-4D97-AF65-F5344CB8AC3E}">
        <p14:creationId xmlns:p14="http://schemas.microsoft.com/office/powerpoint/2010/main" val="303600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CE17C9B-61C3-424B-84E0-8AA5DE9AD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291" y="1730697"/>
            <a:ext cx="5996800" cy="465633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1D0297C-8804-4437-82D3-952B5F0EB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35519"/>
            <a:ext cx="5620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It's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my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life And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it's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now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or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never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9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42362-93B5-471D-AC31-53A97B48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fr-CA" dirty="0" err="1"/>
              <a:t>It’s</a:t>
            </a:r>
            <a:r>
              <a:rPr lang="fr-CA" dirty="0"/>
              <a:t> </a:t>
            </a:r>
            <a:r>
              <a:rPr lang="fr-CA" dirty="0" err="1"/>
              <a:t>my</a:t>
            </a:r>
            <a:r>
              <a:rPr lang="fr-CA" dirty="0"/>
              <a:t> life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D33DAB-C198-4BA2-89ED-3176A833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51" y="-169068"/>
            <a:ext cx="82941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39F2A4A-E731-4361-88F9-F5ADD952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85" y="136544"/>
            <a:ext cx="10738523" cy="537137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D20C8EB-D87E-4EE5-A631-00348FAE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4309" y="5879020"/>
            <a:ext cx="9822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This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ain't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song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for the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broken-hearted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53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8FE768-5335-417D-A5AD-73274584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" b="28313"/>
          <a:stretch/>
        </p:blipFill>
        <p:spPr>
          <a:xfrm>
            <a:off x="633805" y="1068313"/>
            <a:ext cx="6832002" cy="491624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8869B55-5762-45AC-8798-9367BBD7A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66013" y="294035"/>
            <a:ext cx="41174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life</a:t>
            </a:r>
            <a:b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And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t’s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now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or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never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5A18471-C7E1-435D-8B8F-FB9886102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" t="-890" r="686" b="34582"/>
          <a:stretch/>
        </p:blipFill>
        <p:spPr>
          <a:xfrm>
            <a:off x="1904105" y="2786230"/>
            <a:ext cx="7368987" cy="320577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5E7B29A-A800-4B72-90B4-3B05E0DAD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37015" y="1606888"/>
            <a:ext cx="4303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ain't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gonna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live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forever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61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CB6B81-D4D6-4976-B230-393F827C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9" t="13832" r="4821" b="78796"/>
          <a:stretch/>
        </p:blipFill>
        <p:spPr>
          <a:xfrm>
            <a:off x="2789442" y="2952699"/>
            <a:ext cx="6343800" cy="2097190"/>
          </a:xfrm>
          <a:prstGeom prst="rect">
            <a:avLst/>
          </a:prstGeom>
        </p:spPr>
      </p:pic>
      <p:sp>
        <p:nvSpPr>
          <p:cNvPr id="5" name="Larme 4">
            <a:extLst>
              <a:ext uri="{FF2B5EF4-FFF2-40B4-BE49-F238E27FC236}">
                <a16:creationId xmlns:a16="http://schemas.microsoft.com/office/drawing/2014/main" id="{DE288EF9-1065-40E3-A010-296A2C5B07C4}"/>
              </a:ext>
            </a:extLst>
          </p:cNvPr>
          <p:cNvSpPr/>
          <p:nvPr/>
        </p:nvSpPr>
        <p:spPr>
          <a:xfrm>
            <a:off x="4141694" y="4163209"/>
            <a:ext cx="774551" cy="9789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0C3CF07-8930-4D7B-AF84-148A76FE4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72172" y="1121299"/>
            <a:ext cx="6687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just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want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to live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while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I'm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alive 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It's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life)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8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5A3976-9196-44F2-90F8-791246D3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57" y="0"/>
            <a:ext cx="3367143" cy="683683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D351352-8568-42C2-86C7-0536FB3EF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1979325"/>
            <a:ext cx="573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My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heart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is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like an open highway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0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62817-BB5C-4478-AA4B-46F8A73E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r="369" b="13324"/>
          <a:stretch/>
        </p:blipFill>
        <p:spPr>
          <a:xfrm>
            <a:off x="838200" y="1945239"/>
            <a:ext cx="5873675" cy="383241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97074"/>
            <a:ext cx="6285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Better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stand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tall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when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they're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calling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you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out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AD9B624-53C9-49C0-A3E8-DC1E6D76D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33473"/>
            <a:ext cx="7620000" cy="42862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E01D61C-9478-4EE4-B198-2794CBA96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3963"/>
            <a:ext cx="9823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Don't </a:t>
            </a:r>
            <a:r>
              <a:rPr kumimoji="0" lang="fr-FR" altLang="fr-FR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bend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fr-FR" altLang="fr-FR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don't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break, </a:t>
            </a:r>
            <a:r>
              <a:rPr kumimoji="0" lang="fr-FR" altLang="fr-FR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hell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fr-FR" altLang="fr-FR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don't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back down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2319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76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Thème Office</vt:lpstr>
      <vt:lpstr>Storyboard </vt:lpstr>
      <vt:lpstr>It’s my life</vt:lpstr>
      <vt:lpstr>This ain't a song for the broken-hearted </vt:lpstr>
      <vt:lpstr>It's my life And it’s now or never </vt:lpstr>
      <vt:lpstr>I ain't gonna live forever </vt:lpstr>
      <vt:lpstr>I just want to live while I'm alive (It's my life) </vt:lpstr>
      <vt:lpstr>My heart is like an open highway </vt:lpstr>
      <vt:lpstr>Better stand tall when they're calling you out </vt:lpstr>
      <vt:lpstr>Don't bend, don't break, hell, don't back down </vt:lpstr>
      <vt:lpstr>It's my life And it's now or never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7</cp:revision>
  <dcterms:created xsi:type="dcterms:W3CDTF">2021-11-15T18:51:05Z</dcterms:created>
  <dcterms:modified xsi:type="dcterms:W3CDTF">2021-11-26T14:55:48Z</dcterms:modified>
</cp:coreProperties>
</file>