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79006-023B-1B44-A458-943C31D72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5D7CE6-6A8D-5F40-98CF-E0A2ED282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79EBC9-8E68-F744-8DF8-B33C3BA5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940E2-BF55-D94F-89AA-30EC370F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7B6EBB-D4A2-0A4F-AE45-CE22D168F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78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E362FB-6A72-D64B-9E1A-20FA5AAE6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C776CF-7337-F946-AF4D-20A1080F8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DD627-2C91-2647-8F01-5FAD9B512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4EF842-E87F-5B4E-BFAD-EB916391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DA7075-2480-7B40-BC48-08BDFF41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45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5345A9E-0ADD-1641-8840-D36FE393AB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250FFF-CAD0-0B46-A893-1E0B1BD57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3790EB-2E0D-6B4F-A33F-81F1DE3F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0C527F-77E5-F443-A815-97CFD4A5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1571A3-25B2-1C47-85E9-89F3C164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26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A92FD9-B60A-2C4F-B92D-2C5543D05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9860FC-FE42-2040-9773-197BE3AC4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721D0C-BA53-2A47-B0C9-121C34B8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E3DF81-F49E-6F49-A134-8BE07235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803325-B96D-094B-A870-6EB6A4FA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21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BF7651-5CD6-BD48-B414-CBABD881B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6C8ECE-5716-5845-A319-9483C5904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CC0E70-4537-014F-BB8B-6C821D5F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B3C1F6-D196-0546-A4A7-9C2C78EB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73E2B8-1D98-EF4F-A4CE-B65998D2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66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3C1B8E-0468-D04B-86FF-839277AD4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AF7CDD-D220-484A-89D3-2525BE4B5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0715AD-4282-AF44-9695-EB1797A0A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954294-D272-2A49-8807-8A029C214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30D9AF-F468-6D40-A643-AD019A6F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57E095-52B5-DA46-87DA-709B1FEB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21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24151C-1237-1B40-812C-69874894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6271BA-6526-3042-AAC6-54C7EE5E4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12AE5B-FE53-8C47-9A2E-52115CC34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5B3794-299D-0F47-9F59-E639FD54AF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3316F8-3365-2C4F-94D4-B69F5101E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C8D4FA-9FD8-074D-BE99-E6CCD565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3C3A60-7A36-5148-8AAD-A15F501C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3E490A-4885-954B-AE22-0ABEF0B8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60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19DDEB-2328-0D42-B571-E30C3953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8B81DC-E941-0B45-B9F7-711BE92D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0CFBEF-6616-5A4C-99C4-DE680DF7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773A10-3F7D-CE4F-95FF-BE02AEF4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64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4CDE47-41E1-404B-B242-1DA0A19C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98EE5C-5487-7D4F-8A84-05CED1BE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CCC354-7ECA-2745-B9FE-9B866CB9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69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320F6B-C185-FF4B-89C1-64532BE4C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501B07-68E9-F549-8CFB-44F2E41E0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B54F4-04B3-1D40-9745-B90F5E31B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2738B5-2A46-9442-9A2A-86FDF3838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3F8B86-CFD2-DE4C-963D-058DEF83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76AEA2-1B02-CC4A-B553-B14B06564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81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F4682-EDAC-5444-A9AF-140385802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33BB25B-1E87-A44B-818E-405738F9A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4FF7E3-B05D-1D46-88CE-3C16F5AF1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C6BB5B-C461-B441-8876-F25DE0F7E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FA7B32-AFE7-1A48-B3C8-A5E47F85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E621AC-7815-E54F-9EBC-4815D22B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87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15F993-BBC0-0B48-AF19-AA3D1D6D8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3D5D9B-0629-4343-ACCE-D1E495F2F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D32AC6-6AC7-954E-BB98-1AA5FC2FB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37D58-FFC5-EB4F-8C43-1A36BA90653A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0510A5-711A-5C46-9B42-4DF80DA6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3403C0-7217-F94E-80C8-9EABEB23A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85D8F-F749-4245-92C0-9B8763D26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48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092637-42F0-2347-B04B-3BC538ABB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Projet colloque aquops 2152 fait par zachary bilodeau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EF89C5-3498-3045-B8D1-6D438A06A9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53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191A1-122D-F64F-9B95-52E9FACE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79FABA-1073-9340-8C7B-139BA4C7C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/>
              <a:t>Résumé: </a:t>
            </a:r>
            <a:r>
              <a:rPr lang="fr-FR" b="0" i="0">
                <a:effectLst/>
                <a:latin typeface="Merriweather"/>
              </a:rPr>
              <a:t>Vous connaissez les robots EV3, mais connaissez-vous les nouveaux logiciels pouvant les programmer? L’atelier a pour but de vous les présenter et vous faire essayer deux logiciels autre que les LEGO Mindstorms : Lego EV3 Classroom Scratch et MakeCode pour LEGO MINDSTORMS Education EV3. Les avantages et inconvénients de chacun seront discutés et nous partagerons quelques documents pouvant aider à leur prise en main.</a:t>
            </a:r>
            <a:endParaRPr lang="en-US"/>
          </a:p>
          <a:p>
            <a:endParaRPr lang="en-US"/>
          </a:p>
          <a:p>
            <a:r>
              <a:rPr lang="en-US"/>
              <a:t>Présentateur: Marc-André Mercier et Luc Lagarde</a:t>
            </a:r>
          </a:p>
          <a:p>
            <a:endParaRPr lang="en-US"/>
          </a:p>
          <a:p>
            <a:r>
              <a:rPr lang="en-US"/>
              <a:t>Image: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Site web: https://education.lego.com/en-us/downloads/mindstorms-ev3/software</a:t>
            </a:r>
          </a:p>
          <a:p>
            <a:endParaRPr lang="en-US"/>
          </a:p>
          <a:p>
            <a:r>
              <a:rPr lang="en-US"/>
              <a:t>Appréciation: un peut trop facile pour une gang de MSI car on l’a fait on primaire. Il faudrait le modifier.</a:t>
            </a:r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E60EB5-1C17-3F4D-B3ED-433917789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571" y="3429000"/>
            <a:ext cx="2537732" cy="169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9808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2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colloque aquops 2152 fait par zachary bilodeau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colloque aquops 2152 fait par zachary bilodeau</dc:title>
  <dc:creator>zbilodeau77 zbilodeau77</dc:creator>
  <cp:lastModifiedBy>zbilodeau77 zbilodeau77</cp:lastModifiedBy>
  <cp:revision>1</cp:revision>
  <dcterms:created xsi:type="dcterms:W3CDTF">2021-03-31T18:27:31Z</dcterms:created>
  <dcterms:modified xsi:type="dcterms:W3CDTF">2021-03-31T18:44:45Z</dcterms:modified>
</cp:coreProperties>
</file>