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CC3C01-9745-49BA-9603-DB5AACF7E0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95251C1-8CC0-44A8-B091-CF591164C4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E52B49E-5227-4437-80B9-462F5F0B5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644E0-9703-42B2-AEB9-590420487B43}" type="datetimeFigureOut">
              <a:rPr lang="fr-CA" smtClean="0"/>
              <a:t>2020-10-16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EAC7BF-B074-4BED-AEDA-3E50AFCFC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0F82E2-0CF7-42AD-B17F-421B69FCF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E40C-790D-498C-ABAE-6ACE5AAB3E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80054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45A840-A280-4DD5-BF17-8F78E00C0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43292EC-5D67-4BAC-9327-306A3D99E1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685961-5595-49D2-A483-08AA42538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644E0-9703-42B2-AEB9-590420487B43}" type="datetimeFigureOut">
              <a:rPr lang="fr-CA" smtClean="0"/>
              <a:t>2020-10-16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9E22EC-E8E4-4490-8EB5-EA4572087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99ECF7-F410-4107-A571-F429E708F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E40C-790D-498C-ABAE-6ACE5AAB3E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1461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E0F475B-3B2F-4D90-9F72-23D2C1A97A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B68D808-AF97-44FB-B37B-A13AD5D3EF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382567-A077-48F3-834A-1E2436AF9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644E0-9703-42B2-AEB9-590420487B43}" type="datetimeFigureOut">
              <a:rPr lang="fr-CA" smtClean="0"/>
              <a:t>2020-10-16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CF8AED-F00E-4AB2-B692-12DDE1BB9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334ABE-3896-4C79-B377-654F67496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E40C-790D-498C-ABAE-6ACE5AAB3E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42261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A8641B-5618-4EFE-8A09-156D5BAA3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A3319BC-9481-41E9-B869-73E42DFB8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A3FAA2-607E-4D6E-9BF2-7181370E9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644E0-9703-42B2-AEB9-590420487B43}" type="datetimeFigureOut">
              <a:rPr lang="fr-CA" smtClean="0"/>
              <a:t>2020-10-16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1ED683-F53D-401C-90B0-ED28246F1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1C6677-ED8F-4C1E-882D-0746D4A0E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E40C-790D-498C-ABAE-6ACE5AAB3E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7724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06478C-B3D5-48C6-966E-951B7F8B4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6F38154-0742-4BDC-BE3B-4E2FB77DD8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C39E2AB-050F-4437-8A15-BB7C830EE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644E0-9703-42B2-AEB9-590420487B43}" type="datetimeFigureOut">
              <a:rPr lang="fr-CA" smtClean="0"/>
              <a:t>2020-10-16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1ED7CA0-D8AE-4DC2-82D2-D23933A37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74D5BD-3734-4AE9-A7C3-E908121FE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E40C-790D-498C-ABAE-6ACE5AAB3E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96524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32B500-1D0A-4BB8-899C-F94FFE563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4DD12B-F1AD-429C-A93F-5BE9248936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18BB40B-545A-4B3B-A6FC-7D1235F14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E6383BA-A8C4-4B30-B03A-8B013796F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644E0-9703-42B2-AEB9-590420487B43}" type="datetimeFigureOut">
              <a:rPr lang="fr-CA" smtClean="0"/>
              <a:t>2020-10-16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4A07768-0B57-4903-9693-576295B21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F4E8371-D38C-4F94-AFBA-78DEFC588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E40C-790D-498C-ABAE-6ACE5AAB3E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64176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752FC9-F539-463D-99D7-AB098C70E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CF0C357-81C6-408F-A9B9-F175A3D704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A246D85-2DD6-486F-8221-3DBD324379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FB7D833-EAF4-424A-84FD-752588FE13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D7135E9-9C08-4525-A200-82FA7F8165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B3A7663-A920-43B7-9A82-D4DD379DC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644E0-9703-42B2-AEB9-590420487B43}" type="datetimeFigureOut">
              <a:rPr lang="fr-CA" smtClean="0"/>
              <a:t>2020-10-16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E4A8043-D577-48CC-911D-E9C600033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96031B2-D40F-4F69-9BB0-6518BBB68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E40C-790D-498C-ABAE-6ACE5AAB3E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953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2255B2-0B80-4BCF-806C-0ECE78269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B2C4466-93AD-4DD9-B459-BDB814384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644E0-9703-42B2-AEB9-590420487B43}" type="datetimeFigureOut">
              <a:rPr lang="fr-CA" smtClean="0"/>
              <a:t>2020-10-16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6AFF46A-497E-40CA-A969-92DD18508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F5052F9-3859-40B2-AA1F-50ED3CE6B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E40C-790D-498C-ABAE-6ACE5AAB3E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15872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6A0762-8817-4E02-9516-7B79E64BA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644E0-9703-42B2-AEB9-590420487B43}" type="datetimeFigureOut">
              <a:rPr lang="fr-CA" smtClean="0"/>
              <a:t>2020-10-16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3B21406-5AC4-40AE-ABEC-C25C4629E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0ADBD6C-0234-4245-9748-E32450E98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E40C-790D-498C-ABAE-6ACE5AAB3E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29193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2BF950-9F3D-4009-B9BC-8273C5630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CEA9324-0A53-48D5-882F-C644F84D2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EEFA00D-507A-4228-98D9-D44583D823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5964746-55A1-4A3C-948B-ABC96BE09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644E0-9703-42B2-AEB9-590420487B43}" type="datetimeFigureOut">
              <a:rPr lang="fr-CA" smtClean="0"/>
              <a:t>2020-10-16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F04A293-660F-4F4A-B062-138CBFD3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8AEDDAB-24B2-4298-A210-87DFB7826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E40C-790D-498C-ABAE-6ACE5AAB3E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39897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B56FE4-0537-45DF-8ED6-996267974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592ABCB-A37F-49B4-A5E6-F96A88BF9B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F144376-A88A-4313-8914-AC4A5CEE55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B424145-B9B4-410D-9508-EA9B7F809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644E0-9703-42B2-AEB9-590420487B43}" type="datetimeFigureOut">
              <a:rPr lang="fr-CA" smtClean="0"/>
              <a:t>2020-10-16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E6D4EE8-29D0-475F-8D29-7B072E042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EE52A52-4D7B-4357-B720-89A7B15EE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E40C-790D-498C-ABAE-6ACE5AAB3E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58166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0DEDE96-0928-4254-8D82-4CD47A1D5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02A3BDE-994B-4DE4-8B2E-D3A693FCA5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318A0C-9F44-4B7E-AE82-A83753925A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644E0-9703-42B2-AEB9-590420487B43}" type="datetimeFigureOut">
              <a:rPr lang="fr-CA" smtClean="0"/>
              <a:t>2020-10-16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DC6452-E5C9-4CA1-9693-1C1EC9BCA7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B80478-252A-4CCE-A5D9-61BCF89179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5E40C-790D-498C-ABAE-6ACE5AAB3E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88735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5F2EBCF-9689-4980-9EB0-311415DFA507}"/>
              </a:ext>
            </a:extLst>
          </p:cNvPr>
          <p:cNvSpPr/>
          <p:nvPr/>
        </p:nvSpPr>
        <p:spPr>
          <a:xfrm>
            <a:off x="4541520" y="1807234"/>
            <a:ext cx="3108960" cy="3910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Zachary </a:t>
            </a:r>
            <a:r>
              <a:rPr lang="fr-CA" dirty="0" err="1"/>
              <a:t>bilodeau</a:t>
            </a:r>
            <a:endParaRPr lang="fr-CA" dirty="0"/>
          </a:p>
        </p:txBody>
      </p:sp>
      <p:sp>
        <p:nvSpPr>
          <p:cNvPr id="5" name="Triangle rectangle 4">
            <a:extLst>
              <a:ext uri="{FF2B5EF4-FFF2-40B4-BE49-F238E27FC236}">
                <a16:creationId xmlns:a16="http://schemas.microsoft.com/office/drawing/2014/main" id="{A48DC5CF-8EA8-42B9-9A5C-3F4612DD0555}"/>
              </a:ext>
            </a:extLst>
          </p:cNvPr>
          <p:cNvSpPr/>
          <p:nvPr/>
        </p:nvSpPr>
        <p:spPr>
          <a:xfrm>
            <a:off x="7650480" y="3924885"/>
            <a:ext cx="3247292" cy="2398077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riangle isocèle 5">
            <a:extLst>
              <a:ext uri="{FF2B5EF4-FFF2-40B4-BE49-F238E27FC236}">
                <a16:creationId xmlns:a16="http://schemas.microsoft.com/office/drawing/2014/main" id="{35C4D62E-28A9-44C4-91D9-41AD1F34F968}"/>
              </a:ext>
            </a:extLst>
          </p:cNvPr>
          <p:cNvSpPr/>
          <p:nvPr/>
        </p:nvSpPr>
        <p:spPr>
          <a:xfrm>
            <a:off x="4541520" y="0"/>
            <a:ext cx="3010486" cy="180723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iangle rectangle 6">
            <a:extLst>
              <a:ext uri="{FF2B5EF4-FFF2-40B4-BE49-F238E27FC236}">
                <a16:creationId xmlns:a16="http://schemas.microsoft.com/office/drawing/2014/main" id="{1756B3D1-8B00-4BCF-992C-7936B1ED25F5}"/>
              </a:ext>
            </a:extLst>
          </p:cNvPr>
          <p:cNvSpPr/>
          <p:nvPr/>
        </p:nvSpPr>
        <p:spPr>
          <a:xfrm rot="10800000" flipV="1">
            <a:off x="1317674" y="3924884"/>
            <a:ext cx="3223846" cy="239807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37688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Angélique Bilodeau</dc:creator>
  <cp:lastModifiedBy>Angélique Bilodeau</cp:lastModifiedBy>
  <cp:revision>1</cp:revision>
  <dcterms:created xsi:type="dcterms:W3CDTF">2020-10-16T22:04:24Z</dcterms:created>
  <dcterms:modified xsi:type="dcterms:W3CDTF">2020-10-16T22:04:43Z</dcterms:modified>
</cp:coreProperties>
</file>