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5F75A1-06EE-DDAB-45C2-E0662AA4526F}" v="77" dt="2022-05-03T13:17:08.083"/>
    <p1510:client id="{CF276DE3-C1E6-5632-2665-30FFF8BA18E7}" v="12" dt="2021-11-24T19:23:30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bilodeau77" userId="S::zbilodeau77@scol.qc.ca::6183cbe5-80c9-47ca-aea4-79fbad66825d" providerId="AD" clId="Web-{B85F75A1-06EE-DDAB-45C2-E0662AA4526F}"/>
    <pc:docChg chg="addSld modSld sldOrd">
      <pc:chgData name="zbilodeau77" userId="S::zbilodeau77@scol.qc.ca::6183cbe5-80c9-47ca-aea4-79fbad66825d" providerId="AD" clId="Web-{B85F75A1-06EE-DDAB-45C2-E0662AA4526F}" dt="2022-05-03T13:17:08.083" v="65" actId="1076"/>
      <pc:docMkLst>
        <pc:docMk/>
      </pc:docMkLst>
      <pc:sldChg chg="addSp modSp ord">
        <pc:chgData name="zbilodeau77" userId="S::zbilodeau77@scol.qc.ca::6183cbe5-80c9-47ca-aea4-79fbad66825d" providerId="AD" clId="Web-{B85F75A1-06EE-DDAB-45C2-E0662AA4526F}" dt="2022-05-03T13:14:59.097" v="54" actId="1076"/>
        <pc:sldMkLst>
          <pc:docMk/>
          <pc:sldMk cId="2282785447" sldId="263"/>
        </pc:sldMkLst>
        <pc:spChg chg="mod">
          <ac:chgData name="zbilodeau77" userId="S::zbilodeau77@scol.qc.ca::6183cbe5-80c9-47ca-aea4-79fbad66825d" providerId="AD" clId="Web-{B85F75A1-06EE-DDAB-45C2-E0662AA4526F}" dt="2022-05-03T13:14:52.253" v="51" actId="20577"/>
          <ac:spMkLst>
            <pc:docMk/>
            <pc:sldMk cId="2282785447" sldId="263"/>
            <ac:spMk id="3" creationId="{0D731146-BAC9-A04B-8671-AE68A787F4DB}"/>
          </ac:spMkLst>
        </pc:spChg>
        <pc:picChg chg="add mod">
          <ac:chgData name="zbilodeau77" userId="S::zbilodeau77@scol.qc.ca::6183cbe5-80c9-47ca-aea4-79fbad66825d" providerId="AD" clId="Web-{B85F75A1-06EE-DDAB-45C2-E0662AA4526F}" dt="2022-05-03T13:14:59.097" v="54" actId="1076"/>
          <ac:picMkLst>
            <pc:docMk/>
            <pc:sldMk cId="2282785447" sldId="263"/>
            <ac:picMk id="4" creationId="{A3393380-E630-69D7-8BD2-B21EE5145B2A}"/>
          </ac:picMkLst>
        </pc:picChg>
      </pc:sldChg>
      <pc:sldChg chg="addSp modSp new">
        <pc:chgData name="zbilodeau77" userId="S::zbilodeau77@scol.qc.ca::6183cbe5-80c9-47ca-aea4-79fbad66825d" providerId="AD" clId="Web-{B85F75A1-06EE-DDAB-45C2-E0662AA4526F}" dt="2022-05-03T13:16:15.504" v="61" actId="1076"/>
        <pc:sldMkLst>
          <pc:docMk/>
          <pc:sldMk cId="611789257" sldId="264"/>
        </pc:sldMkLst>
        <pc:spChg chg="mod">
          <ac:chgData name="zbilodeau77" userId="S::zbilodeau77@scol.qc.ca::6183cbe5-80c9-47ca-aea4-79fbad66825d" providerId="AD" clId="Web-{B85F75A1-06EE-DDAB-45C2-E0662AA4526F}" dt="2022-05-03T13:16:13.457" v="59" actId="20577"/>
          <ac:spMkLst>
            <pc:docMk/>
            <pc:sldMk cId="611789257" sldId="264"/>
            <ac:spMk id="3" creationId="{A9F930BA-AC34-A8BF-4378-77110424C9B9}"/>
          </ac:spMkLst>
        </pc:spChg>
        <pc:picChg chg="add mod">
          <ac:chgData name="zbilodeau77" userId="S::zbilodeau77@scol.qc.ca::6183cbe5-80c9-47ca-aea4-79fbad66825d" providerId="AD" clId="Web-{B85F75A1-06EE-DDAB-45C2-E0662AA4526F}" dt="2022-05-03T13:16:15.504" v="61" actId="1076"/>
          <ac:picMkLst>
            <pc:docMk/>
            <pc:sldMk cId="611789257" sldId="264"/>
            <ac:picMk id="4" creationId="{623FACE2-8AD3-3174-34AC-D81CABA766C4}"/>
          </ac:picMkLst>
        </pc:picChg>
      </pc:sldChg>
      <pc:sldChg chg="addSp modSp new">
        <pc:chgData name="zbilodeau77" userId="S::zbilodeau77@scol.qc.ca::6183cbe5-80c9-47ca-aea4-79fbad66825d" providerId="AD" clId="Web-{B85F75A1-06EE-DDAB-45C2-E0662AA4526F}" dt="2022-05-03T13:17:08.083" v="65" actId="1076"/>
        <pc:sldMkLst>
          <pc:docMk/>
          <pc:sldMk cId="1682495862" sldId="265"/>
        </pc:sldMkLst>
        <pc:spChg chg="mod">
          <ac:chgData name="zbilodeau77" userId="S::zbilodeau77@scol.qc.ca::6183cbe5-80c9-47ca-aea4-79fbad66825d" providerId="AD" clId="Web-{B85F75A1-06EE-DDAB-45C2-E0662AA4526F}" dt="2022-05-03T13:16:52.098" v="63" actId="20577"/>
          <ac:spMkLst>
            <pc:docMk/>
            <pc:sldMk cId="1682495862" sldId="265"/>
            <ac:spMk id="3" creationId="{7A6E09C4-41BA-EAFB-18E6-76955645D5E3}"/>
          </ac:spMkLst>
        </pc:spChg>
        <pc:picChg chg="add mod">
          <ac:chgData name="zbilodeau77" userId="S::zbilodeau77@scol.qc.ca::6183cbe5-80c9-47ca-aea4-79fbad66825d" providerId="AD" clId="Web-{B85F75A1-06EE-DDAB-45C2-E0662AA4526F}" dt="2022-05-03T13:17:08.083" v="65" actId="1076"/>
          <ac:picMkLst>
            <pc:docMk/>
            <pc:sldMk cId="1682495862" sldId="265"/>
            <ac:picMk id="4" creationId="{E33B86EA-53E3-966F-85F4-AB8C82DDBA95}"/>
          </ac:picMkLst>
        </pc:picChg>
      </pc:sldChg>
    </pc:docChg>
  </pc:docChgLst>
  <pc:docChgLst>
    <pc:chgData name="zbilodeau77 zbilodeau77" userId="6183cbe5-80c9-47ca-aea4-79fbad66825d" providerId="ADAL" clId="{E0F0F036-7622-C54A-85D3-C1CFB59135A8}"/>
    <pc:docChg chg="undo custSel addSld delSld modSld">
      <pc:chgData name="zbilodeau77 zbilodeau77" userId="6183cbe5-80c9-47ca-aea4-79fbad66825d" providerId="ADAL" clId="{E0F0F036-7622-C54A-85D3-C1CFB59135A8}" dt="2021-11-24T14:57:31.371" v="932" actId="14100"/>
      <pc:docMkLst>
        <pc:docMk/>
      </pc:docMkLst>
      <pc:sldChg chg="modSp">
        <pc:chgData name="zbilodeau77 zbilodeau77" userId="6183cbe5-80c9-47ca-aea4-79fbad66825d" providerId="ADAL" clId="{E0F0F036-7622-C54A-85D3-C1CFB59135A8}" dt="2021-11-24T14:22:21.535" v="32" actId="20577"/>
        <pc:sldMkLst>
          <pc:docMk/>
          <pc:sldMk cId="3916336610" sldId="256"/>
        </pc:sldMkLst>
        <pc:spChg chg="mod">
          <ac:chgData name="zbilodeau77 zbilodeau77" userId="6183cbe5-80c9-47ca-aea4-79fbad66825d" providerId="ADAL" clId="{E0F0F036-7622-C54A-85D3-C1CFB59135A8}" dt="2021-11-24T14:22:12.884" v="3" actId="20577"/>
          <ac:spMkLst>
            <pc:docMk/>
            <pc:sldMk cId="3916336610" sldId="256"/>
            <ac:spMk id="2" creationId="{7DE0F664-D14C-1D40-84D0-9F494D13633F}"/>
          </ac:spMkLst>
        </pc:spChg>
        <pc:spChg chg="mod">
          <ac:chgData name="zbilodeau77 zbilodeau77" userId="6183cbe5-80c9-47ca-aea4-79fbad66825d" providerId="ADAL" clId="{E0F0F036-7622-C54A-85D3-C1CFB59135A8}" dt="2021-11-24T14:22:21.535" v="32" actId="20577"/>
          <ac:spMkLst>
            <pc:docMk/>
            <pc:sldMk cId="3916336610" sldId="256"/>
            <ac:spMk id="3" creationId="{94E2007E-0266-4A4C-B899-DEE5D0EC5B27}"/>
          </ac:spMkLst>
        </pc:spChg>
      </pc:sldChg>
      <pc:sldChg chg="addSp modSp new">
        <pc:chgData name="zbilodeau77 zbilodeau77" userId="6183cbe5-80c9-47ca-aea4-79fbad66825d" providerId="ADAL" clId="{E0F0F036-7622-C54A-85D3-C1CFB59135A8}" dt="2021-11-24T14:39:36.833" v="485" actId="20577"/>
        <pc:sldMkLst>
          <pc:docMk/>
          <pc:sldMk cId="1513354142" sldId="257"/>
        </pc:sldMkLst>
        <pc:spChg chg="mod">
          <ac:chgData name="zbilodeau77 zbilodeau77" userId="6183cbe5-80c9-47ca-aea4-79fbad66825d" providerId="ADAL" clId="{E0F0F036-7622-C54A-85D3-C1CFB59135A8}" dt="2021-11-24T14:39:36.833" v="485" actId="20577"/>
          <ac:spMkLst>
            <pc:docMk/>
            <pc:sldMk cId="1513354142" sldId="257"/>
            <ac:spMk id="3" creationId="{AAA3A432-2792-DA43-94CB-47A1BD043365}"/>
          </ac:spMkLst>
        </pc:spChg>
        <pc:picChg chg="add mod">
          <ac:chgData name="zbilodeau77 zbilodeau77" userId="6183cbe5-80c9-47ca-aea4-79fbad66825d" providerId="ADAL" clId="{E0F0F036-7622-C54A-85D3-C1CFB59135A8}" dt="2021-11-24T14:28:39.047" v="232" actId="1076"/>
          <ac:picMkLst>
            <pc:docMk/>
            <pc:sldMk cId="1513354142" sldId="257"/>
            <ac:picMk id="4" creationId="{5297E0D4-ABC2-9C49-804E-E874415F84D9}"/>
          </ac:picMkLst>
        </pc:picChg>
      </pc:sldChg>
      <pc:sldChg chg="addSp modSp new">
        <pc:chgData name="zbilodeau77 zbilodeau77" userId="6183cbe5-80c9-47ca-aea4-79fbad66825d" providerId="ADAL" clId="{E0F0F036-7622-C54A-85D3-C1CFB59135A8}" dt="2021-11-24T14:40:02.401" v="489" actId="20577"/>
        <pc:sldMkLst>
          <pc:docMk/>
          <pc:sldMk cId="4160522756" sldId="258"/>
        </pc:sldMkLst>
        <pc:spChg chg="mod">
          <ac:chgData name="zbilodeau77 zbilodeau77" userId="6183cbe5-80c9-47ca-aea4-79fbad66825d" providerId="ADAL" clId="{E0F0F036-7622-C54A-85D3-C1CFB59135A8}" dt="2021-11-24T14:40:02.401" v="489" actId="20577"/>
          <ac:spMkLst>
            <pc:docMk/>
            <pc:sldMk cId="4160522756" sldId="258"/>
            <ac:spMk id="3" creationId="{B28870B1-F2D5-D54A-B389-23118D6D63AC}"/>
          </ac:spMkLst>
        </pc:spChg>
        <pc:picChg chg="add mod">
          <ac:chgData name="zbilodeau77 zbilodeau77" userId="6183cbe5-80c9-47ca-aea4-79fbad66825d" providerId="ADAL" clId="{E0F0F036-7622-C54A-85D3-C1CFB59135A8}" dt="2021-11-24T14:34:20.637" v="327" actId="1076"/>
          <ac:picMkLst>
            <pc:docMk/>
            <pc:sldMk cId="4160522756" sldId="258"/>
            <ac:picMk id="4" creationId="{B215A041-89AE-8049-ABCB-E806662D8980}"/>
          </ac:picMkLst>
        </pc:picChg>
      </pc:sldChg>
      <pc:sldChg chg="addSp delSp modSp new">
        <pc:chgData name="zbilodeau77 zbilodeau77" userId="6183cbe5-80c9-47ca-aea4-79fbad66825d" providerId="ADAL" clId="{E0F0F036-7622-C54A-85D3-C1CFB59135A8}" dt="2021-11-24T14:42:23.555" v="529" actId="1076"/>
        <pc:sldMkLst>
          <pc:docMk/>
          <pc:sldMk cId="2315777094" sldId="259"/>
        </pc:sldMkLst>
        <pc:spChg chg="mod">
          <ac:chgData name="zbilodeau77 zbilodeau77" userId="6183cbe5-80c9-47ca-aea4-79fbad66825d" providerId="ADAL" clId="{E0F0F036-7622-C54A-85D3-C1CFB59135A8}" dt="2021-11-24T14:40:43.720" v="520" actId="20577"/>
          <ac:spMkLst>
            <pc:docMk/>
            <pc:sldMk cId="2315777094" sldId="259"/>
            <ac:spMk id="3" creationId="{C5E89255-479E-9345-9F73-676D9AEA045E}"/>
          </ac:spMkLst>
        </pc:spChg>
        <pc:spChg chg="add del">
          <ac:chgData name="zbilodeau77 zbilodeau77" userId="6183cbe5-80c9-47ca-aea4-79fbad66825d" providerId="ADAL" clId="{E0F0F036-7622-C54A-85D3-C1CFB59135A8}" dt="2021-11-24T14:29:41.771" v="252" actId="21"/>
          <ac:spMkLst>
            <pc:docMk/>
            <pc:sldMk cId="2315777094" sldId="259"/>
            <ac:spMk id="5" creationId="{C1B0C327-EA8D-724D-AA8F-2800D4C8E13E}"/>
          </ac:spMkLst>
        </pc:spChg>
        <pc:picChg chg="add del mod">
          <ac:chgData name="zbilodeau77 zbilodeau77" userId="6183cbe5-80c9-47ca-aea4-79fbad66825d" providerId="ADAL" clId="{E0F0F036-7622-C54A-85D3-C1CFB59135A8}" dt="2021-11-24T14:34:30.337" v="330" actId="21"/>
          <ac:picMkLst>
            <pc:docMk/>
            <pc:sldMk cId="2315777094" sldId="259"/>
            <ac:picMk id="6" creationId="{AACE3BEA-4E56-3949-80AA-1DA923BB7FC2}"/>
          </ac:picMkLst>
        </pc:picChg>
        <pc:picChg chg="add del mod">
          <ac:chgData name="zbilodeau77 zbilodeau77" userId="6183cbe5-80c9-47ca-aea4-79fbad66825d" providerId="ADAL" clId="{E0F0F036-7622-C54A-85D3-C1CFB59135A8}" dt="2021-11-24T14:41:02.964" v="525" actId="21"/>
          <ac:picMkLst>
            <pc:docMk/>
            <pc:sldMk cId="2315777094" sldId="259"/>
            <ac:picMk id="7" creationId="{026BE09C-69E6-4948-B980-421A3970E6CA}"/>
          </ac:picMkLst>
        </pc:picChg>
        <pc:picChg chg="add mod">
          <ac:chgData name="zbilodeau77 zbilodeau77" userId="6183cbe5-80c9-47ca-aea4-79fbad66825d" providerId="ADAL" clId="{E0F0F036-7622-C54A-85D3-C1CFB59135A8}" dt="2021-11-24T14:42:23.555" v="529" actId="1076"/>
          <ac:picMkLst>
            <pc:docMk/>
            <pc:sldMk cId="2315777094" sldId="259"/>
            <ac:picMk id="8" creationId="{3D082636-0048-3848-A596-0C0A3190695D}"/>
          </ac:picMkLst>
        </pc:picChg>
      </pc:sldChg>
      <pc:sldChg chg="addSp delSp modSp new">
        <pc:chgData name="zbilodeau77 zbilodeau77" userId="6183cbe5-80c9-47ca-aea4-79fbad66825d" providerId="ADAL" clId="{E0F0F036-7622-C54A-85D3-C1CFB59135A8}" dt="2021-11-24T14:47:37.692" v="662" actId="20577"/>
        <pc:sldMkLst>
          <pc:docMk/>
          <pc:sldMk cId="2689813678" sldId="260"/>
        </pc:sldMkLst>
        <pc:spChg chg="mod">
          <ac:chgData name="zbilodeau77 zbilodeau77" userId="6183cbe5-80c9-47ca-aea4-79fbad66825d" providerId="ADAL" clId="{E0F0F036-7622-C54A-85D3-C1CFB59135A8}" dt="2021-11-24T14:47:37.692" v="662" actId="20577"/>
          <ac:spMkLst>
            <pc:docMk/>
            <pc:sldMk cId="2689813678" sldId="260"/>
            <ac:spMk id="3" creationId="{3C68EBE8-35ED-5C45-A82A-2AF9C0151BA9}"/>
          </ac:spMkLst>
        </pc:spChg>
        <pc:spChg chg="add del">
          <ac:chgData name="zbilodeau77 zbilodeau77" userId="6183cbe5-80c9-47ca-aea4-79fbad66825d" providerId="ADAL" clId="{E0F0F036-7622-C54A-85D3-C1CFB59135A8}" dt="2021-11-24T14:29:32.334" v="250" actId="21"/>
          <ac:spMkLst>
            <pc:docMk/>
            <pc:sldMk cId="2689813678" sldId="260"/>
            <ac:spMk id="5" creationId="{B09D07DF-FF36-694C-898B-702983B92D13}"/>
          </ac:spMkLst>
        </pc:spChg>
        <pc:picChg chg="add mod">
          <ac:chgData name="zbilodeau77 zbilodeau77" userId="6183cbe5-80c9-47ca-aea4-79fbad66825d" providerId="ADAL" clId="{E0F0F036-7622-C54A-85D3-C1CFB59135A8}" dt="2021-11-24T14:46:32.787" v="632" actId="1076"/>
          <ac:picMkLst>
            <pc:docMk/>
            <pc:sldMk cId="2689813678" sldId="260"/>
            <ac:picMk id="6" creationId="{E7892550-733C-6B4C-B21B-CAA903FDEC9E}"/>
          </ac:picMkLst>
        </pc:picChg>
      </pc:sldChg>
      <pc:sldChg chg="new del">
        <pc:chgData name="zbilodeau77 zbilodeau77" userId="6183cbe5-80c9-47ca-aea4-79fbad66825d" providerId="ADAL" clId="{E0F0F036-7622-C54A-85D3-C1CFB59135A8}" dt="2021-11-24T14:47:06.169" v="637" actId="21"/>
        <pc:sldMkLst>
          <pc:docMk/>
          <pc:sldMk cId="2563920526" sldId="261"/>
        </pc:sldMkLst>
      </pc:sldChg>
      <pc:sldChg chg="addSp delSp new del">
        <pc:chgData name="zbilodeau77 zbilodeau77" userId="6183cbe5-80c9-47ca-aea4-79fbad66825d" providerId="ADAL" clId="{E0F0F036-7622-C54A-85D3-C1CFB59135A8}" dt="2021-11-24T14:46:51.848" v="633" actId="21"/>
        <pc:sldMkLst>
          <pc:docMk/>
          <pc:sldMk cId="2670479202" sldId="261"/>
        </pc:sldMkLst>
        <pc:spChg chg="del">
          <ac:chgData name="zbilodeau77 zbilodeau77" userId="6183cbe5-80c9-47ca-aea4-79fbad66825d" providerId="ADAL" clId="{E0F0F036-7622-C54A-85D3-C1CFB59135A8}" dt="2021-11-24T14:29:27.852" v="249" actId="21"/>
          <ac:spMkLst>
            <pc:docMk/>
            <pc:sldMk cId="2670479202" sldId="261"/>
            <ac:spMk id="3" creationId="{DA167A57-9C61-7246-9608-683D3D661345}"/>
          </ac:spMkLst>
        </pc:spChg>
        <pc:spChg chg="add del">
          <ac:chgData name="zbilodeau77 zbilodeau77" userId="6183cbe5-80c9-47ca-aea4-79fbad66825d" providerId="ADAL" clId="{E0F0F036-7622-C54A-85D3-C1CFB59135A8}" dt="2021-11-24T14:29:37.707" v="251" actId="21"/>
          <ac:spMkLst>
            <pc:docMk/>
            <pc:sldMk cId="2670479202" sldId="261"/>
            <ac:spMk id="5" creationId="{C66E6388-2936-B945-94C9-20F99DE5F4D2}"/>
          </ac:spMkLst>
        </pc:spChg>
      </pc:sldChg>
      <pc:sldChg chg="addSp modSp new">
        <pc:chgData name="zbilodeau77 zbilodeau77" userId="6183cbe5-80c9-47ca-aea4-79fbad66825d" providerId="ADAL" clId="{E0F0F036-7622-C54A-85D3-C1CFB59135A8}" dt="2021-11-24T14:54:59.323" v="866" actId="1076"/>
        <pc:sldMkLst>
          <pc:docMk/>
          <pc:sldMk cId="3319519232" sldId="261"/>
        </pc:sldMkLst>
        <pc:spChg chg="mod">
          <ac:chgData name="zbilodeau77 zbilodeau77" userId="6183cbe5-80c9-47ca-aea4-79fbad66825d" providerId="ADAL" clId="{E0F0F036-7622-C54A-85D3-C1CFB59135A8}" dt="2021-11-24T14:54:52.378" v="863" actId="20577"/>
          <ac:spMkLst>
            <pc:docMk/>
            <pc:sldMk cId="3319519232" sldId="261"/>
            <ac:spMk id="3" creationId="{AABE7F4C-F2BE-5D44-A556-B3C652590782}"/>
          </ac:spMkLst>
        </pc:spChg>
        <pc:picChg chg="add mod">
          <ac:chgData name="zbilodeau77 zbilodeau77" userId="6183cbe5-80c9-47ca-aea4-79fbad66825d" providerId="ADAL" clId="{E0F0F036-7622-C54A-85D3-C1CFB59135A8}" dt="2021-11-24T14:54:59.323" v="866" actId="1076"/>
          <ac:picMkLst>
            <pc:docMk/>
            <pc:sldMk cId="3319519232" sldId="261"/>
            <ac:picMk id="4" creationId="{1260FFE8-D6EA-3D4A-8559-DC27ACB0BC9E}"/>
          </ac:picMkLst>
        </pc:picChg>
      </pc:sldChg>
      <pc:sldChg chg="addSp delSp modSp new add del">
        <pc:chgData name="zbilodeau77 zbilodeau77" userId="6183cbe5-80c9-47ca-aea4-79fbad66825d" providerId="ADAL" clId="{E0F0F036-7622-C54A-85D3-C1CFB59135A8}" dt="2021-11-24T14:47:08.083" v="638" actId="21"/>
        <pc:sldMkLst>
          <pc:docMk/>
          <pc:sldMk cId="1971683870" sldId="262"/>
        </pc:sldMkLst>
        <pc:spChg chg="del">
          <ac:chgData name="zbilodeau77 zbilodeau77" userId="6183cbe5-80c9-47ca-aea4-79fbad66825d" providerId="ADAL" clId="{E0F0F036-7622-C54A-85D3-C1CFB59135A8}" dt="2021-11-24T14:29:05.307" v="245" actId="21"/>
          <ac:spMkLst>
            <pc:docMk/>
            <pc:sldMk cId="1971683870" sldId="262"/>
            <ac:spMk id="3" creationId="{9A1743A6-D38D-9746-A802-BD97AE545EF1}"/>
          </ac:spMkLst>
        </pc:spChg>
        <pc:spChg chg="add del mod">
          <ac:chgData name="zbilodeau77 zbilodeau77" userId="6183cbe5-80c9-47ca-aea4-79fbad66825d" providerId="ADAL" clId="{E0F0F036-7622-C54A-85D3-C1CFB59135A8}" dt="2021-11-24T14:29:23.084" v="248" actId="21"/>
          <ac:spMkLst>
            <pc:docMk/>
            <pc:sldMk cId="1971683870" sldId="262"/>
            <ac:spMk id="5" creationId="{8B4E28E8-9E18-E243-92F5-0358EF78951C}"/>
          </ac:spMkLst>
        </pc:spChg>
      </pc:sldChg>
      <pc:sldChg chg="addSp modSp new">
        <pc:chgData name="zbilodeau77 zbilodeau77" userId="6183cbe5-80c9-47ca-aea4-79fbad66825d" providerId="ADAL" clId="{E0F0F036-7622-C54A-85D3-C1CFB59135A8}" dt="2021-11-24T14:57:31.371" v="932" actId="14100"/>
        <pc:sldMkLst>
          <pc:docMk/>
          <pc:sldMk cId="3393058998" sldId="262"/>
        </pc:sldMkLst>
        <pc:spChg chg="mod">
          <ac:chgData name="zbilodeau77 zbilodeau77" userId="6183cbe5-80c9-47ca-aea4-79fbad66825d" providerId="ADAL" clId="{E0F0F036-7622-C54A-85D3-C1CFB59135A8}" dt="2021-11-24T14:57:18.542" v="924" actId="20577"/>
          <ac:spMkLst>
            <pc:docMk/>
            <pc:sldMk cId="3393058998" sldId="262"/>
            <ac:spMk id="3" creationId="{56A9C118-0409-0D4D-96AD-1AF5438A09FB}"/>
          </ac:spMkLst>
        </pc:spChg>
        <pc:picChg chg="add mod">
          <ac:chgData name="zbilodeau77 zbilodeau77" userId="6183cbe5-80c9-47ca-aea4-79fbad66825d" providerId="ADAL" clId="{E0F0F036-7622-C54A-85D3-C1CFB59135A8}" dt="2021-11-24T14:57:31.371" v="932" actId="14100"/>
          <ac:picMkLst>
            <pc:docMk/>
            <pc:sldMk cId="3393058998" sldId="262"/>
            <ac:picMk id="4" creationId="{40DD6157-1F57-5C41-A115-9C69B4E180DF}"/>
          </ac:picMkLst>
        </pc:picChg>
      </pc:sldChg>
      <pc:sldChg chg="new">
        <pc:chgData name="zbilodeau77 zbilodeau77" userId="6183cbe5-80c9-47ca-aea4-79fbad66825d" providerId="ADAL" clId="{E0F0F036-7622-C54A-85D3-C1CFB59135A8}" dt="2021-11-24T14:56:53.045" v="923" actId="680"/>
        <pc:sldMkLst>
          <pc:docMk/>
          <pc:sldMk cId="2282785447" sldId="263"/>
        </pc:sldMkLst>
      </pc:sldChg>
    </pc:docChg>
  </pc:docChgLst>
  <pc:docChgLst>
    <pc:chgData name="zbilodeau77" userId="S::zbilodeau77@scol.qc.ca::6183cbe5-80c9-47ca-aea4-79fbad66825d" providerId="AD" clId="Web-{CF276DE3-C1E6-5632-2665-30FFF8BA18E7}"/>
    <pc:docChg chg="modSld">
      <pc:chgData name="zbilodeau77" userId="S::zbilodeau77@scol.qc.ca::6183cbe5-80c9-47ca-aea4-79fbad66825d" providerId="AD" clId="Web-{CF276DE3-C1E6-5632-2665-30FFF8BA18E7}" dt="2021-11-24T19:23:30.744" v="11" actId="20577"/>
      <pc:docMkLst>
        <pc:docMk/>
      </pc:docMkLst>
      <pc:sldChg chg="modSp">
        <pc:chgData name="zbilodeau77" userId="S::zbilodeau77@scol.qc.ca::6183cbe5-80c9-47ca-aea4-79fbad66825d" providerId="AD" clId="Web-{CF276DE3-C1E6-5632-2665-30FFF8BA18E7}" dt="2021-11-24T19:23:30.744" v="11" actId="20577"/>
        <pc:sldMkLst>
          <pc:docMk/>
          <pc:sldMk cId="2282785447" sldId="263"/>
        </pc:sldMkLst>
        <pc:spChg chg="mod">
          <ac:chgData name="zbilodeau77" userId="S::zbilodeau77@scol.qc.ca::6183cbe5-80c9-47ca-aea4-79fbad66825d" providerId="AD" clId="Web-{CF276DE3-C1E6-5632-2665-30FFF8BA18E7}" dt="2021-11-24T19:23:30.744" v="11" actId="20577"/>
          <ac:spMkLst>
            <pc:docMk/>
            <pc:sldMk cId="2282785447" sldId="263"/>
            <ac:spMk id="3" creationId="{0D731146-BAC9-A04B-8671-AE68A787F4D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F6B35-211F-764E-8E73-FB0143307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50501F-AF01-7646-880B-3F97058A7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2A5E76-3F0F-DD4A-82CA-4227F911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AB55-0C69-8147-83F0-074070A7C67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31665-72F0-374E-A2E8-E9B0A677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5C7134-37FE-7C4D-9469-E466A42D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F1E-BB4A-0F4A-8ACD-3C2A538C75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68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FBEA78-BCBA-6441-A32F-9AD452B0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9B8A1D-343B-C544-A78F-8BA9F0381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09D8E7-A0A9-4E49-BF5C-FA1F8457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AB55-0C69-8147-83F0-074070A7C67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123F6D-DEC2-5B4B-A6F6-82238CDF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3799A3-1D76-DB43-8952-EBCA27AA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F1E-BB4A-0F4A-8ACD-3C2A538C75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18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110CF3D-6A1E-0E4E-92CF-DFF846C8C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294BDF-C87F-0941-B29D-CFB559486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0FF330-5BFB-A04B-93C5-8DAF0E39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AB55-0C69-8147-83F0-074070A7C67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465C2B-2DD5-F645-9532-323A4836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FD1D9F-6755-AD40-9B81-8BD999E32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F1E-BB4A-0F4A-8ACD-3C2A538C75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56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DE31EC-DFCB-824C-B9A2-A38AF2E6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8F15A5-75A5-2D47-A8EA-11BF5C0F0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A7E1B4-E595-D24F-B7CC-86D71C02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AB55-0C69-8147-83F0-074070A7C67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BEAED2-A02C-7B48-94BE-CDA9D68A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A9F4CB-257B-7548-987E-32DA3E87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F1E-BB4A-0F4A-8ACD-3C2A538C75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79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91D0F-F29B-024C-9E29-ACDECD27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F70F98-00F7-C846-B495-DFD1CC950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501A8C-82AF-D143-9F0A-9E4241A2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AB55-0C69-8147-83F0-074070A7C67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1C09FA-5E14-BC42-8651-251D199B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970FAC-2B33-3747-B3CF-9CEAC8A0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F1E-BB4A-0F4A-8ACD-3C2A538C75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8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780E9-2880-1643-8272-56F3A2B51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85E41C-98D9-6849-8EEC-50E0BB2B9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C090B0-70F7-BC44-86CA-CEAB7108A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07B0E8-E5E5-7F44-A101-3AB748E1D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AB55-0C69-8147-83F0-074070A7C67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1AD10D-BB5F-3A4E-8985-C5C11DEE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BF16E2-0333-4E49-B719-1C9D7F98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F1E-BB4A-0F4A-8ACD-3C2A538C75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87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E033E1-40F6-5F49-9412-100204AB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7F4C38-A12A-C241-AD5B-870056BEE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519BA9-3F1D-3B43-945B-1ABE3A170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FB6546-30DF-9A45-BC08-546BC5C46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38FD7F-50C5-3247-A28F-D5F5332E8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7814E4-214B-554D-9E1A-F0624469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AB55-0C69-8147-83F0-074070A7C67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D7941A6-93DE-0943-9558-2DBDCE9A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21E26C-9730-A14A-A286-71AA2A88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F1E-BB4A-0F4A-8ACD-3C2A538C75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55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BCEDF-7664-AF4D-B8CA-506553A9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1307D6-ADEA-CB4F-903A-722ECD28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AB55-0C69-8147-83F0-074070A7C67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52EAC1-2FF3-D846-A880-2A8EE3D7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71004A-2CC1-6043-ADBD-A113BA14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F1E-BB4A-0F4A-8ACD-3C2A538C75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20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76329E-FBC2-5E4E-ABAD-A478D1ED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AB55-0C69-8147-83F0-074070A7C67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5C1524-BD78-3549-98B5-1C7D955A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06A5F9-3D30-6E42-8DDF-DC64ECFA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F1E-BB4A-0F4A-8ACD-3C2A538C75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07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5DAAF-B5E3-7D47-A996-95DDE626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EF529F-AC3A-C94D-A5CB-47E3B0F79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DA870F-DEA9-0544-B558-99D6ED1A9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3B9F70-0A32-4F45-A0FF-BE7F31B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AB55-0C69-8147-83F0-074070A7C67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87A9EB-6E9C-2C4F-8BCF-77ACE06B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FF40F0-9497-4545-85E7-8B998C13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F1E-BB4A-0F4A-8ACD-3C2A538C75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44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0DE7D3-6DD9-EE4C-8DD6-5C44FC728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6345C29-1AD8-734E-B442-008F0CF8C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929D50-7029-9E46-9CEC-BDD4CEA4C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79CA93-CB96-7446-8743-F2D81EEA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AB55-0C69-8147-83F0-074070A7C67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64791D-439C-6449-A841-51887707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C58879-628A-3246-9F4B-160DECEC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F1E-BB4A-0F4A-8ACD-3C2A538C75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03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1ABC5D-5817-5941-BA63-AE6B2F60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15A382-C9E7-8243-AADC-18732EF05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8F17E-41AB-BB41-AE27-F86A589AD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4AB55-0C69-8147-83F0-074070A7C67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BC602F-FD1F-3A42-8DA8-2FC4459E6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5715F1-CC59-274E-8DE0-7F37802EB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BF1E-BB4A-0F4A-8ACD-3C2A538C75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2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E0F664-D14C-1D40-84D0-9F494D1363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ITSS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E2007E-0266-4A4C-B899-DEE5D0EC5B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Fait par Zachary Bilodeau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33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D1D1-4FA8-8B9E-44F8-4BEF3D3E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E09C4-41BA-EAFB-18E6-76955645D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Nom de </a:t>
            </a:r>
            <a:r>
              <a:rPr lang="en-US" dirty="0" err="1">
                <a:ea typeface="+mn-lt"/>
                <a:cs typeface="+mn-lt"/>
              </a:rPr>
              <a:t>l'infection</a:t>
            </a:r>
            <a:r>
              <a:rPr lang="en-US" dirty="0">
                <a:ea typeface="+mn-lt"/>
                <a:cs typeface="+mn-lt"/>
              </a:rPr>
              <a:t>: treponema pallidum</a:t>
            </a:r>
            <a:endParaRPr lang="en-US" dirty="0">
              <a:cs typeface="Calibri" panose="020F0502020204030204"/>
            </a:endParaRPr>
          </a:p>
          <a:p>
            <a:r>
              <a:rPr lang="en-US" dirty="0" err="1">
                <a:ea typeface="+mn-lt"/>
                <a:cs typeface="+mn-lt"/>
              </a:rPr>
              <a:t>Autre</a:t>
            </a:r>
            <a:r>
              <a:rPr lang="en-US" dirty="0">
                <a:ea typeface="+mn-lt"/>
                <a:cs typeface="+mn-lt"/>
              </a:rPr>
              <a:t> nom: syphilis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Nom </a:t>
            </a:r>
            <a:r>
              <a:rPr lang="en-US" dirty="0" err="1">
                <a:ea typeface="+mn-lt"/>
                <a:cs typeface="+mn-lt"/>
              </a:rPr>
              <a:t>scientifique</a:t>
            </a:r>
            <a:r>
              <a:rPr lang="en-US" dirty="0">
                <a:ea typeface="+mn-lt"/>
                <a:cs typeface="+mn-lt"/>
              </a:rPr>
              <a:t>: treponema pallidum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Mode de transmission: relations </a:t>
            </a:r>
            <a:r>
              <a:rPr lang="en-US" dirty="0" err="1">
                <a:ea typeface="+mn-lt"/>
                <a:cs typeface="+mn-lt"/>
              </a:rPr>
              <a:t>sexuelles</a:t>
            </a:r>
            <a:r>
              <a:rPr lang="en-US" dirty="0">
                <a:ea typeface="+mn-lt"/>
                <a:cs typeface="+mn-lt"/>
              </a:rPr>
              <a:t> non protégée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classification: </a:t>
            </a:r>
            <a:r>
              <a:rPr lang="en-US" dirty="0" err="1">
                <a:ea typeface="+mn-lt"/>
                <a:cs typeface="+mn-lt"/>
              </a:rPr>
              <a:t>règne</a:t>
            </a:r>
            <a:r>
              <a:rPr lang="en-US" dirty="0">
                <a:ea typeface="+mn-lt"/>
                <a:cs typeface="+mn-lt"/>
              </a:rPr>
              <a:t> des </a:t>
            </a:r>
            <a:r>
              <a:rPr lang="en-US" dirty="0" err="1">
                <a:ea typeface="+mn-lt"/>
                <a:cs typeface="+mn-lt"/>
              </a:rPr>
              <a:t>monères</a:t>
            </a:r>
            <a:endParaRPr lang="en-US" dirty="0" err="1"/>
          </a:p>
          <a:p>
            <a:r>
              <a:rPr lang="en-US" dirty="0">
                <a:ea typeface="+mn-lt"/>
                <a:cs typeface="+mn-lt"/>
              </a:rPr>
              <a:t>Traitement: </a:t>
            </a:r>
            <a:r>
              <a:rPr lang="en-US" dirty="0" err="1">
                <a:ea typeface="+mn-lt"/>
                <a:cs typeface="+mn-lt"/>
              </a:rPr>
              <a:t>antibiotiques</a:t>
            </a:r>
            <a:endParaRPr lang="en-US" dirty="0" err="1"/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E33B86EA-53E3-966F-85F4-AB8C82DDB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098" y="1134374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9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30238-0540-A843-B599-2D36EB5E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3A432-2792-DA43-94CB-47A1BD043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Nom de l’infection : phitius pubis</a:t>
            </a:r>
          </a:p>
          <a:p>
            <a:r>
              <a:rPr lang="en-US"/>
              <a:t>Autre nom : poux de pubis</a:t>
            </a:r>
          </a:p>
          <a:p>
            <a:r>
              <a:rPr lang="en-US"/>
              <a:t>Nom scientifique :phitrius pubis</a:t>
            </a:r>
          </a:p>
          <a:p>
            <a:r>
              <a:rPr lang="en-US"/>
              <a:t>Mode de transmission : relation sexuel</a:t>
            </a:r>
          </a:p>
          <a:p>
            <a:r>
              <a:rPr lang="en-US"/>
              <a:t>Classification : arthropode</a:t>
            </a:r>
          </a:p>
          <a:p>
            <a:r>
              <a:rPr lang="en-US"/>
              <a:t>Traitement : crème, lotion ou shampoing</a:t>
            </a:r>
          </a:p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97E0D4-ABC2-9C49-804E-E874415F8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5" y="681037"/>
            <a:ext cx="4612821" cy="307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5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AD3017-0E62-DE47-A950-08A6B24D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8870B1-F2D5-D54A-B389-23118D6D6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Nom de l’infection : VPH</a:t>
            </a:r>
          </a:p>
          <a:p>
            <a:r>
              <a:rPr lang="en-US"/>
              <a:t>Autre nom : Condylome </a:t>
            </a:r>
          </a:p>
          <a:p>
            <a:r>
              <a:rPr lang="en-US"/>
              <a:t>Nom scientifique : VPH</a:t>
            </a:r>
          </a:p>
          <a:p>
            <a:r>
              <a:rPr lang="en-US"/>
              <a:t>Mode de transmission : relation sexuel</a:t>
            </a:r>
          </a:p>
          <a:p>
            <a:r>
              <a:rPr lang="en-US"/>
              <a:t>Classification : Virus</a:t>
            </a:r>
          </a:p>
          <a:p>
            <a:r>
              <a:rPr lang="en-US"/>
              <a:t>Traitement : Cryothérapie, Crème</a:t>
            </a: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15A041-89AE-8049-ABCB-E806662D8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158" y="3661993"/>
            <a:ext cx="5034642" cy="28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2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8A8EBF-7E3D-DC49-AA48-37EAB0087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E89255-479E-9345-9F73-676D9AEA0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Nom de l’infection : VHS-II</a:t>
            </a:r>
          </a:p>
          <a:p>
            <a:r>
              <a:rPr lang="en-US"/>
              <a:t>Autre nom : Herpès</a:t>
            </a:r>
          </a:p>
          <a:p>
            <a:r>
              <a:rPr lang="en-US"/>
              <a:t>Nom scientifique : VHS-II</a:t>
            </a:r>
          </a:p>
          <a:p>
            <a:r>
              <a:rPr lang="en-US"/>
              <a:t>Mode de transmission : Relation Sexuel</a:t>
            </a:r>
          </a:p>
          <a:p>
            <a:r>
              <a:rPr lang="en-US"/>
              <a:t>Classification : Virus  </a:t>
            </a:r>
          </a:p>
          <a:p>
            <a:r>
              <a:rPr lang="en-US"/>
              <a:t>Traitement : Antiviraux</a:t>
            </a: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082636-0048-3848-A596-0C0A31906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148" y="3754085"/>
            <a:ext cx="5525652" cy="31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7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22017-E4F2-1240-84D3-8283A7DB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68EBE8-35ED-5C45-A82A-2AF9C0151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Nom de l’infection : Vaginite a Levure </a:t>
            </a:r>
          </a:p>
          <a:p>
            <a:r>
              <a:rPr lang="en-US"/>
              <a:t>Autre nom : Vaginite</a:t>
            </a:r>
          </a:p>
          <a:p>
            <a:r>
              <a:rPr lang="en-US"/>
              <a:t>Nom scientifique : Trichomonas vaginalis</a:t>
            </a:r>
          </a:p>
          <a:p>
            <a:r>
              <a:rPr lang="en-US"/>
              <a:t>Mode de transmission : Relation sexuel</a:t>
            </a:r>
          </a:p>
          <a:p>
            <a:r>
              <a:rPr lang="en-US"/>
              <a:t>Classification : Protiste  </a:t>
            </a:r>
          </a:p>
          <a:p>
            <a:r>
              <a:rPr lang="en-US"/>
              <a:t>Traitement : Antibiotique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892550-733C-6B4C-B21B-CAA903FDE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0" y="2787650"/>
            <a:ext cx="44450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1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CDCB8-597D-654C-BA37-208D096C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E7F4C-F2BE-5D44-A556-B3C652590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Nom de l’infection : VHB</a:t>
            </a:r>
          </a:p>
          <a:p>
            <a:r>
              <a:rPr lang="en-US"/>
              <a:t>Autre nom : Jaunisse</a:t>
            </a:r>
          </a:p>
          <a:p>
            <a:r>
              <a:rPr lang="en-US"/>
              <a:t>Nom scientifique : VHB</a:t>
            </a:r>
          </a:p>
          <a:p>
            <a:r>
              <a:rPr lang="en-US"/>
              <a:t>Mode de transmission : relation sexuel, percage, tatouage,partage de seringe, exposation a du sang contaminé</a:t>
            </a:r>
          </a:p>
          <a:p>
            <a:r>
              <a:rPr lang="en-US"/>
              <a:t>Classification : Virus</a:t>
            </a:r>
          </a:p>
          <a:p>
            <a:r>
              <a:rPr lang="en-US"/>
              <a:t>Traitement : Aucun</a:t>
            </a: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60FFE8-D6EA-3D4A-8559-DC27ACB0B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406" y="308745"/>
            <a:ext cx="5099394" cy="303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1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A8984-013C-0846-8FA1-515F5088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A9C118-0409-0D4D-96AD-1AF5438A0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Nom de l’infection :VIH</a:t>
            </a:r>
          </a:p>
          <a:p>
            <a:r>
              <a:rPr lang="en-US"/>
              <a:t>Autre nom : SIDA</a:t>
            </a:r>
          </a:p>
          <a:p>
            <a:r>
              <a:rPr lang="en-US"/>
              <a:t>Nom scientifique : VIH</a:t>
            </a:r>
          </a:p>
          <a:p>
            <a:r>
              <a:rPr lang="en-US"/>
              <a:t>Mode de transmission : relation sexuel, percage, tatouage,partage de seringe, exposation a du sang contaminé</a:t>
            </a:r>
          </a:p>
          <a:p>
            <a:r>
              <a:rPr lang="en-US"/>
              <a:t>Classification : Virus</a:t>
            </a:r>
          </a:p>
          <a:p>
            <a:r>
              <a:rPr lang="en-US"/>
              <a:t>Traitement : Trithérapie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DD6157-1F57-5C41-A115-9C69B4E18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679" y="0"/>
            <a:ext cx="5544911" cy="32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5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5DE8B-6074-1846-BD58-33FCA7A7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731146-BAC9-A04B-8671-AE68A787F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Nom de </a:t>
            </a:r>
            <a:r>
              <a:rPr lang="en-US" dirty="0" err="1">
                <a:ea typeface="+mn-lt"/>
                <a:cs typeface="+mn-lt"/>
              </a:rPr>
              <a:t>l’infection</a:t>
            </a:r>
            <a:r>
              <a:rPr lang="en-US" dirty="0">
                <a:ea typeface="+mn-lt"/>
                <a:cs typeface="+mn-lt"/>
              </a:rPr>
              <a:t> :chlamydia </a:t>
            </a:r>
            <a:r>
              <a:rPr lang="en-US" dirty="0" err="1">
                <a:ea typeface="+mn-lt"/>
                <a:cs typeface="+mn-lt"/>
              </a:rPr>
              <a:t>trachmatis</a:t>
            </a:r>
          </a:p>
          <a:p>
            <a:r>
              <a:rPr lang="en-US" dirty="0" err="1">
                <a:ea typeface="+mn-lt"/>
                <a:cs typeface="+mn-lt"/>
              </a:rPr>
              <a:t>Autre</a:t>
            </a:r>
            <a:r>
              <a:rPr lang="en-US" dirty="0">
                <a:ea typeface="+mn-lt"/>
                <a:cs typeface="+mn-lt"/>
              </a:rPr>
              <a:t> nom : chlamydia </a:t>
            </a:r>
            <a:r>
              <a:rPr lang="en-US" dirty="0" err="1">
                <a:ea typeface="+mn-lt"/>
                <a:cs typeface="+mn-lt"/>
              </a:rPr>
              <a:t>génitale</a:t>
            </a:r>
          </a:p>
          <a:p>
            <a:r>
              <a:rPr lang="en-US" dirty="0">
                <a:ea typeface="+mn-lt"/>
                <a:cs typeface="+mn-lt"/>
              </a:rPr>
              <a:t>Nom </a:t>
            </a:r>
            <a:r>
              <a:rPr lang="en-US" dirty="0" err="1">
                <a:ea typeface="+mn-lt"/>
                <a:cs typeface="+mn-lt"/>
              </a:rPr>
              <a:t>scientifique</a:t>
            </a:r>
            <a:r>
              <a:rPr lang="en-US" dirty="0">
                <a:ea typeface="+mn-lt"/>
                <a:cs typeface="+mn-lt"/>
              </a:rPr>
              <a:t> : chlamydia </a:t>
            </a:r>
            <a:r>
              <a:rPr lang="en-US" dirty="0" err="1">
                <a:ea typeface="+mn-lt"/>
                <a:cs typeface="+mn-lt"/>
              </a:rPr>
              <a:t>trachmatis</a:t>
            </a:r>
          </a:p>
          <a:p>
            <a:r>
              <a:rPr lang="en-US" dirty="0">
                <a:ea typeface="+mn-lt"/>
                <a:cs typeface="+mn-lt"/>
              </a:rPr>
              <a:t>Mode de transmission : relation </a:t>
            </a:r>
            <a:r>
              <a:rPr lang="en-US" dirty="0" err="1">
                <a:ea typeface="+mn-lt"/>
                <a:cs typeface="+mn-lt"/>
              </a:rPr>
              <a:t>sexuelles</a:t>
            </a:r>
            <a:r>
              <a:rPr lang="en-US" dirty="0">
                <a:ea typeface="+mn-lt"/>
                <a:cs typeface="+mn-lt"/>
              </a:rPr>
              <a:t> non protégée</a:t>
            </a:r>
          </a:p>
          <a:p>
            <a:r>
              <a:rPr lang="en-US" dirty="0">
                <a:ea typeface="+mn-lt"/>
                <a:cs typeface="+mn-lt"/>
              </a:rPr>
              <a:t>Classification : </a:t>
            </a:r>
            <a:r>
              <a:rPr lang="en-US" dirty="0" err="1">
                <a:ea typeface="+mn-lt"/>
                <a:cs typeface="+mn-lt"/>
              </a:rPr>
              <a:t>règne</a:t>
            </a:r>
            <a:r>
              <a:rPr lang="en-US" dirty="0">
                <a:ea typeface="+mn-lt"/>
                <a:cs typeface="+mn-lt"/>
              </a:rPr>
              <a:t> des </a:t>
            </a:r>
            <a:r>
              <a:rPr lang="en-US" dirty="0" err="1">
                <a:ea typeface="+mn-lt"/>
                <a:cs typeface="+mn-lt"/>
              </a:rPr>
              <a:t>monères</a:t>
            </a:r>
          </a:p>
          <a:p>
            <a:r>
              <a:rPr lang="en-US" dirty="0">
                <a:ea typeface="+mn-lt"/>
                <a:cs typeface="+mn-lt"/>
              </a:rPr>
              <a:t>Traitement : </a:t>
            </a:r>
            <a:r>
              <a:rPr lang="en-US" dirty="0" err="1">
                <a:ea typeface="+mn-lt"/>
                <a:cs typeface="+mn-lt"/>
              </a:rPr>
              <a:t>antibiotique</a:t>
            </a:r>
            <a:endParaRPr lang="fr-FR" dirty="0" err="1"/>
          </a:p>
        </p:txBody>
      </p:sp>
      <p:pic>
        <p:nvPicPr>
          <p:cNvPr id="4" name="Picture 4" descr="A picture containing fungus, invertebrate, yeast&#10;&#10;Description automatically generated">
            <a:extLst>
              <a:ext uri="{FF2B5EF4-FFF2-40B4-BE49-F238E27FC236}">
                <a16:creationId xmlns:a16="http://schemas.microsoft.com/office/drawing/2014/main" id="{A3393380-E630-69D7-8BD2-B21EE5145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683" y="4257267"/>
            <a:ext cx="2743200" cy="20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8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749D-EDCB-D53D-D94E-17C18BD31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30BA-AC34-A8BF-4378-77110424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Nom de </a:t>
            </a:r>
            <a:r>
              <a:rPr lang="en-US" dirty="0" err="1">
                <a:ea typeface="+mn-lt"/>
                <a:cs typeface="+mn-lt"/>
              </a:rPr>
              <a:t>l'infection</a:t>
            </a:r>
            <a:r>
              <a:rPr lang="en-US" dirty="0">
                <a:ea typeface="+mn-lt"/>
                <a:cs typeface="+mn-lt"/>
              </a:rPr>
              <a:t>:  </a:t>
            </a:r>
            <a:r>
              <a:rPr lang="en-US" dirty="0" err="1">
                <a:ea typeface="+mn-lt"/>
                <a:cs typeface="+mn-lt"/>
              </a:rPr>
              <a:t>neisseria</a:t>
            </a:r>
            <a:r>
              <a:rPr lang="en-US" dirty="0">
                <a:ea typeface="+mn-lt"/>
                <a:cs typeface="+mn-lt"/>
              </a:rPr>
              <a:t> gonorrhoeae </a:t>
            </a:r>
            <a:endParaRPr lang="en-US" dirty="0">
              <a:cs typeface="Calibri" panose="020F0502020204030204"/>
            </a:endParaRPr>
          </a:p>
          <a:p>
            <a:r>
              <a:rPr lang="en-US" dirty="0" err="1">
                <a:ea typeface="+mn-lt"/>
                <a:cs typeface="+mn-lt"/>
              </a:rPr>
              <a:t>Autre</a:t>
            </a:r>
            <a:r>
              <a:rPr lang="en-US" dirty="0">
                <a:ea typeface="+mn-lt"/>
                <a:cs typeface="+mn-lt"/>
              </a:rPr>
              <a:t> nom: </a:t>
            </a:r>
            <a:r>
              <a:rPr lang="en-US" dirty="0" err="1">
                <a:ea typeface="+mn-lt"/>
                <a:cs typeface="+mn-lt"/>
              </a:rPr>
              <a:t>gonorrhée</a:t>
            </a:r>
            <a:endParaRPr lang="en-US" dirty="0" err="1"/>
          </a:p>
          <a:p>
            <a:r>
              <a:rPr lang="en-US" dirty="0">
                <a:ea typeface="+mn-lt"/>
                <a:cs typeface="+mn-lt"/>
              </a:rPr>
              <a:t>Nom </a:t>
            </a:r>
            <a:r>
              <a:rPr lang="en-US" dirty="0" err="1">
                <a:ea typeface="+mn-lt"/>
                <a:cs typeface="+mn-lt"/>
              </a:rPr>
              <a:t>scientifique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neisseria</a:t>
            </a:r>
            <a:r>
              <a:rPr lang="en-US" dirty="0">
                <a:ea typeface="+mn-lt"/>
                <a:cs typeface="+mn-lt"/>
              </a:rPr>
              <a:t> gonorrhoeae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Mode de transmission: relations </a:t>
            </a:r>
            <a:r>
              <a:rPr lang="en-US" dirty="0" err="1">
                <a:ea typeface="+mn-lt"/>
                <a:cs typeface="+mn-lt"/>
              </a:rPr>
              <a:t>sexelles</a:t>
            </a:r>
            <a:r>
              <a:rPr lang="en-US" dirty="0">
                <a:ea typeface="+mn-lt"/>
                <a:cs typeface="+mn-lt"/>
              </a:rPr>
              <a:t> non protégée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classification: </a:t>
            </a:r>
            <a:r>
              <a:rPr lang="en-US" dirty="0" err="1">
                <a:ea typeface="+mn-lt"/>
                <a:cs typeface="+mn-lt"/>
              </a:rPr>
              <a:t>règne</a:t>
            </a:r>
            <a:r>
              <a:rPr lang="en-US" dirty="0">
                <a:ea typeface="+mn-lt"/>
                <a:cs typeface="+mn-lt"/>
              </a:rPr>
              <a:t> des </a:t>
            </a:r>
            <a:r>
              <a:rPr lang="en-US" dirty="0" err="1">
                <a:ea typeface="+mn-lt"/>
                <a:cs typeface="+mn-lt"/>
              </a:rPr>
              <a:t>monères</a:t>
            </a:r>
            <a:endParaRPr lang="en-US" dirty="0" err="1"/>
          </a:p>
          <a:p>
            <a:r>
              <a:rPr lang="en-US" dirty="0">
                <a:ea typeface="+mn-lt"/>
                <a:cs typeface="+mn-lt"/>
              </a:rPr>
              <a:t>Traitement: </a:t>
            </a:r>
            <a:r>
              <a:rPr lang="en-US" dirty="0" err="1">
                <a:ea typeface="+mn-lt"/>
                <a:cs typeface="+mn-lt"/>
              </a:rPr>
              <a:t>antibiotiques</a:t>
            </a:r>
            <a:endParaRPr lang="en-US" dirty="0" err="1"/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23FACE2-8AD3-3174-34AC-D81CABA7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211" y="1028980"/>
            <a:ext cx="2743200" cy="180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92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Thème Office</vt:lpstr>
      <vt:lpstr>ITSS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ITSS</dc:title>
  <dc:creator>zbilodeau77 zbilodeau77</dc:creator>
  <cp:lastModifiedBy>zbilodeau77</cp:lastModifiedBy>
  <cp:revision>38</cp:revision>
  <dcterms:created xsi:type="dcterms:W3CDTF">2021-11-24T14:20:53Z</dcterms:created>
  <dcterms:modified xsi:type="dcterms:W3CDTF">2022-05-03T13:17:15Z</dcterms:modified>
</cp:coreProperties>
</file>