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microsoft.com/office/2016/11/relationships/changesInfo" Target="changesInfos/changesInfo1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bilodeau77 zbilodeau77" userId="6183cbe5-80c9-47ca-aea4-79fbad66825d" providerId="ADAL" clId="{17A45A06-1D4E-6840-88BA-185AD4D0C247}"/>
    <pc:docChg chg="undo custSel addSld modSld">
      <pc:chgData name="zbilodeau77 zbilodeau77" userId="6183cbe5-80c9-47ca-aea4-79fbad66825d" providerId="ADAL" clId="{17A45A06-1D4E-6840-88BA-185AD4D0C247}" dt="2021-02-11T19:15:09.677" v="465" actId="26606"/>
      <pc:docMkLst>
        <pc:docMk/>
      </pc:docMkLst>
      <pc:sldChg chg="addSp modSp mod setBg setClrOvrMap">
        <pc:chgData name="zbilodeau77 zbilodeau77" userId="6183cbe5-80c9-47ca-aea4-79fbad66825d" providerId="ADAL" clId="{17A45A06-1D4E-6840-88BA-185AD4D0C247}" dt="2021-02-11T18:48:54.827" v="42" actId="26606"/>
        <pc:sldMkLst>
          <pc:docMk/>
          <pc:sldMk cId="230803784" sldId="256"/>
        </pc:sldMkLst>
        <pc:spChg chg="mod">
          <ac:chgData name="zbilodeau77 zbilodeau77" userId="6183cbe5-80c9-47ca-aea4-79fbad66825d" providerId="ADAL" clId="{17A45A06-1D4E-6840-88BA-185AD4D0C247}" dt="2021-02-11T18:48:54.827" v="42" actId="26606"/>
          <ac:spMkLst>
            <pc:docMk/>
            <pc:sldMk cId="230803784" sldId="256"/>
            <ac:spMk id="2" creationId="{1AEA419F-8443-DE43-8ADA-EDAD1B7C6A0E}"/>
          </ac:spMkLst>
        </pc:spChg>
        <pc:spChg chg="mod">
          <ac:chgData name="zbilodeau77 zbilodeau77" userId="6183cbe5-80c9-47ca-aea4-79fbad66825d" providerId="ADAL" clId="{17A45A06-1D4E-6840-88BA-185AD4D0C247}" dt="2021-02-11T18:48:54.827" v="42" actId="26606"/>
          <ac:spMkLst>
            <pc:docMk/>
            <pc:sldMk cId="230803784" sldId="256"/>
            <ac:spMk id="3" creationId="{0DAAF3E9-3D13-8446-B76A-B3EE7D4D867D}"/>
          </ac:spMkLst>
        </pc:spChg>
        <pc:spChg chg="add">
          <ac:chgData name="zbilodeau77 zbilodeau77" userId="6183cbe5-80c9-47ca-aea4-79fbad66825d" providerId="ADAL" clId="{17A45A06-1D4E-6840-88BA-185AD4D0C247}" dt="2021-02-11T18:48:54.827" v="42" actId="26606"/>
          <ac:spMkLst>
            <pc:docMk/>
            <pc:sldMk cId="230803784" sldId="256"/>
            <ac:spMk id="9" creationId="{0671A8AE-40A1-4631-A6B8-581AFF065482}"/>
          </ac:spMkLst>
        </pc:spChg>
        <pc:spChg chg="add">
          <ac:chgData name="zbilodeau77 zbilodeau77" userId="6183cbe5-80c9-47ca-aea4-79fbad66825d" providerId="ADAL" clId="{17A45A06-1D4E-6840-88BA-185AD4D0C247}" dt="2021-02-11T18:48:54.827" v="42" actId="26606"/>
          <ac:spMkLst>
            <pc:docMk/>
            <pc:sldMk cId="230803784" sldId="256"/>
            <ac:spMk id="11" creationId="{AB58EF07-17C2-48CF-ABB0-EEF1F17CB8F0}"/>
          </ac:spMkLst>
        </pc:spChg>
        <pc:spChg chg="add">
          <ac:chgData name="zbilodeau77 zbilodeau77" userId="6183cbe5-80c9-47ca-aea4-79fbad66825d" providerId="ADAL" clId="{17A45A06-1D4E-6840-88BA-185AD4D0C247}" dt="2021-02-11T18:48:54.827" v="42" actId="26606"/>
          <ac:spMkLst>
            <pc:docMk/>
            <pc:sldMk cId="230803784" sldId="256"/>
            <ac:spMk id="13" creationId="{AF2F604E-43BE-4DC3-B983-E071523364F8}"/>
          </ac:spMkLst>
        </pc:spChg>
        <pc:spChg chg="add">
          <ac:chgData name="zbilodeau77 zbilodeau77" userId="6183cbe5-80c9-47ca-aea4-79fbad66825d" providerId="ADAL" clId="{17A45A06-1D4E-6840-88BA-185AD4D0C247}" dt="2021-02-11T18:48:54.827" v="42" actId="26606"/>
          <ac:spMkLst>
            <pc:docMk/>
            <pc:sldMk cId="230803784" sldId="256"/>
            <ac:spMk id="15" creationId="{08C9B587-E65E-4B52-B37C-ABEBB6E87928}"/>
          </ac:spMkLst>
        </pc:spChg>
        <pc:picChg chg="add mod ord">
          <ac:chgData name="zbilodeau77 zbilodeau77" userId="6183cbe5-80c9-47ca-aea4-79fbad66825d" providerId="ADAL" clId="{17A45A06-1D4E-6840-88BA-185AD4D0C247}" dt="2021-02-11T18:48:54.827" v="42" actId="26606"/>
          <ac:picMkLst>
            <pc:docMk/>
            <pc:sldMk cId="230803784" sldId="256"/>
            <ac:picMk id="4" creationId="{79067A03-77CE-744A-9F40-7B2C1ADDDF14}"/>
          </ac:picMkLst>
        </pc:picChg>
      </pc:sldChg>
      <pc:sldChg chg="addSp modSp new mod setBg">
        <pc:chgData name="zbilodeau77 zbilodeau77" userId="6183cbe5-80c9-47ca-aea4-79fbad66825d" providerId="ADAL" clId="{17A45A06-1D4E-6840-88BA-185AD4D0C247}" dt="2021-02-11T18:59:18.238" v="178" actId="26606"/>
        <pc:sldMkLst>
          <pc:docMk/>
          <pc:sldMk cId="559203320" sldId="257"/>
        </pc:sldMkLst>
        <pc:spChg chg="mod">
          <ac:chgData name="zbilodeau77 zbilodeau77" userId="6183cbe5-80c9-47ca-aea4-79fbad66825d" providerId="ADAL" clId="{17A45A06-1D4E-6840-88BA-185AD4D0C247}" dt="2021-02-11T18:59:18.238" v="178" actId="26606"/>
          <ac:spMkLst>
            <pc:docMk/>
            <pc:sldMk cId="559203320" sldId="257"/>
            <ac:spMk id="2" creationId="{1EE776A6-82FB-E84E-81E9-B14AAB5523B0}"/>
          </ac:spMkLst>
        </pc:spChg>
        <pc:spChg chg="mod">
          <ac:chgData name="zbilodeau77 zbilodeau77" userId="6183cbe5-80c9-47ca-aea4-79fbad66825d" providerId="ADAL" clId="{17A45A06-1D4E-6840-88BA-185AD4D0C247}" dt="2021-02-11T18:59:18.238" v="178" actId="26606"/>
          <ac:spMkLst>
            <pc:docMk/>
            <pc:sldMk cId="559203320" sldId="257"/>
            <ac:spMk id="3" creationId="{2625F062-C691-9D4A-BBCD-C37ADFAEC2A0}"/>
          </ac:spMkLst>
        </pc:spChg>
        <pc:spChg chg="add">
          <ac:chgData name="zbilodeau77 zbilodeau77" userId="6183cbe5-80c9-47ca-aea4-79fbad66825d" providerId="ADAL" clId="{17A45A06-1D4E-6840-88BA-185AD4D0C247}" dt="2021-02-11T18:59:18.238" v="178" actId="26606"/>
          <ac:spMkLst>
            <pc:docMk/>
            <pc:sldMk cId="559203320" sldId="257"/>
            <ac:spMk id="11" creationId="{E2D3D3F2-ABBB-4453-B1C5-1BEBF7E4DD56}"/>
          </ac:spMkLst>
        </pc:spChg>
        <pc:spChg chg="add">
          <ac:chgData name="zbilodeau77 zbilodeau77" userId="6183cbe5-80c9-47ca-aea4-79fbad66825d" providerId="ADAL" clId="{17A45A06-1D4E-6840-88BA-185AD4D0C247}" dt="2021-02-11T18:59:18.238" v="178" actId="26606"/>
          <ac:spMkLst>
            <pc:docMk/>
            <pc:sldMk cId="559203320" sldId="257"/>
            <ac:spMk id="13" creationId="{D7A453D2-15D8-4403-815F-291FA16340D9}"/>
          </ac:spMkLst>
        </pc:spChg>
        <pc:spChg chg="add">
          <ac:chgData name="zbilodeau77 zbilodeau77" userId="6183cbe5-80c9-47ca-aea4-79fbad66825d" providerId="ADAL" clId="{17A45A06-1D4E-6840-88BA-185AD4D0C247}" dt="2021-02-11T18:59:18.238" v="178" actId="26606"/>
          <ac:spMkLst>
            <pc:docMk/>
            <pc:sldMk cId="559203320" sldId="257"/>
            <ac:spMk id="23" creationId="{8161EA6B-09CA-445B-AB0D-8DF76FA92DEF}"/>
          </ac:spMkLst>
        </pc:spChg>
        <pc:spChg chg="add">
          <ac:chgData name="zbilodeau77 zbilodeau77" userId="6183cbe5-80c9-47ca-aea4-79fbad66825d" providerId="ADAL" clId="{17A45A06-1D4E-6840-88BA-185AD4D0C247}" dt="2021-02-11T18:59:18.238" v="178" actId="26606"/>
          <ac:spMkLst>
            <pc:docMk/>
            <pc:sldMk cId="559203320" sldId="257"/>
            <ac:spMk id="25" creationId="{B8114C98-A349-4111-A123-E8EAB86ABE30}"/>
          </ac:spMkLst>
        </pc:spChg>
        <pc:grpChg chg="add">
          <ac:chgData name="zbilodeau77 zbilodeau77" userId="6183cbe5-80c9-47ca-aea4-79fbad66825d" providerId="ADAL" clId="{17A45A06-1D4E-6840-88BA-185AD4D0C247}" dt="2021-02-11T18:59:18.238" v="178" actId="26606"/>
          <ac:grpSpMkLst>
            <pc:docMk/>
            <pc:sldMk cId="559203320" sldId="257"/>
            <ac:grpSpMk id="15" creationId="{D36F9873-642F-4EB5-9636-7DE2F9F95D6B}"/>
          </ac:grpSpMkLst>
        </pc:grpChg>
        <pc:grpChg chg="add">
          <ac:chgData name="zbilodeau77 zbilodeau77" userId="6183cbe5-80c9-47ca-aea4-79fbad66825d" providerId="ADAL" clId="{17A45A06-1D4E-6840-88BA-185AD4D0C247}" dt="2021-02-11T18:59:18.238" v="178" actId="26606"/>
          <ac:grpSpMkLst>
            <pc:docMk/>
            <pc:sldMk cId="559203320" sldId="257"/>
            <ac:grpSpMk id="27" creationId="{670FB431-AE18-414D-92F4-1D12D1991152}"/>
          </ac:grpSpMkLst>
        </pc:grpChg>
        <pc:grpChg chg="add">
          <ac:chgData name="zbilodeau77 zbilodeau77" userId="6183cbe5-80c9-47ca-aea4-79fbad66825d" providerId="ADAL" clId="{17A45A06-1D4E-6840-88BA-185AD4D0C247}" dt="2021-02-11T18:59:18.238" v="178" actId="26606"/>
          <ac:grpSpMkLst>
            <pc:docMk/>
            <pc:sldMk cId="559203320" sldId="257"/>
            <ac:grpSpMk id="33" creationId="{8214E4A5-A0D2-42C4-8D14-D2A7E495F041}"/>
          </ac:grpSpMkLst>
        </pc:grpChg>
        <pc:grpChg chg="add">
          <ac:chgData name="zbilodeau77 zbilodeau77" userId="6183cbe5-80c9-47ca-aea4-79fbad66825d" providerId="ADAL" clId="{17A45A06-1D4E-6840-88BA-185AD4D0C247}" dt="2021-02-11T18:59:18.238" v="178" actId="26606"/>
          <ac:grpSpMkLst>
            <pc:docMk/>
            <pc:sldMk cId="559203320" sldId="257"/>
            <ac:grpSpMk id="39" creationId="{AF19A774-30A5-488B-9BAF-629C6440294E}"/>
          </ac:grpSpMkLst>
        </pc:grpChg>
        <pc:graphicFrameChg chg="add mod ord modGraphic">
          <ac:chgData name="zbilodeau77 zbilodeau77" userId="6183cbe5-80c9-47ca-aea4-79fbad66825d" providerId="ADAL" clId="{17A45A06-1D4E-6840-88BA-185AD4D0C247}" dt="2021-02-11T18:59:18.238" v="178" actId="26606"/>
          <ac:graphicFrameMkLst>
            <pc:docMk/>
            <pc:sldMk cId="559203320" sldId="257"/>
            <ac:graphicFrameMk id="5" creationId="{F75033E5-6358-6240-898E-863A352302BF}"/>
          </ac:graphicFrameMkLst>
        </pc:graphicFrameChg>
        <pc:picChg chg="add mod">
          <ac:chgData name="zbilodeau77 zbilodeau77" userId="6183cbe5-80c9-47ca-aea4-79fbad66825d" providerId="ADAL" clId="{17A45A06-1D4E-6840-88BA-185AD4D0C247}" dt="2021-02-11T18:59:18.238" v="178" actId="26606"/>
          <ac:picMkLst>
            <pc:docMk/>
            <pc:sldMk cId="559203320" sldId="257"/>
            <ac:picMk id="6" creationId="{FEB26DD6-E1AF-4945-A82D-02223FD4771F}"/>
          </ac:picMkLst>
        </pc:picChg>
      </pc:sldChg>
      <pc:sldChg chg="addSp delSp modSp new mod setBg setClrOvrMap">
        <pc:chgData name="zbilodeau77 zbilodeau77" userId="6183cbe5-80c9-47ca-aea4-79fbad66825d" providerId="ADAL" clId="{17A45A06-1D4E-6840-88BA-185AD4D0C247}" dt="2021-02-11T19:07:59.304" v="280" actId="20577"/>
        <pc:sldMkLst>
          <pc:docMk/>
          <pc:sldMk cId="2765260420" sldId="258"/>
        </pc:sldMkLst>
        <pc:spChg chg="mod">
          <ac:chgData name="zbilodeau77 zbilodeau77" userId="6183cbe5-80c9-47ca-aea4-79fbad66825d" providerId="ADAL" clId="{17A45A06-1D4E-6840-88BA-185AD4D0C247}" dt="2021-02-11T19:07:24.112" v="239" actId="26606"/>
          <ac:spMkLst>
            <pc:docMk/>
            <pc:sldMk cId="2765260420" sldId="258"/>
            <ac:spMk id="2" creationId="{0943ADBD-186F-9146-B8DD-ADA97D402142}"/>
          </ac:spMkLst>
        </pc:spChg>
        <pc:spChg chg="mod ord">
          <ac:chgData name="zbilodeau77 zbilodeau77" userId="6183cbe5-80c9-47ca-aea4-79fbad66825d" providerId="ADAL" clId="{17A45A06-1D4E-6840-88BA-185AD4D0C247}" dt="2021-02-11T19:07:59.304" v="280" actId="20577"/>
          <ac:spMkLst>
            <pc:docMk/>
            <pc:sldMk cId="2765260420" sldId="258"/>
            <ac:spMk id="3" creationId="{67EE4CF6-1C27-164A-87CD-AC297DA389E4}"/>
          </ac:spMkLst>
        </pc:spChg>
        <pc:spChg chg="add">
          <ac:chgData name="zbilodeau77 zbilodeau77" userId="6183cbe5-80c9-47ca-aea4-79fbad66825d" providerId="ADAL" clId="{17A45A06-1D4E-6840-88BA-185AD4D0C247}" dt="2021-02-11T19:07:24.112" v="239" actId="26606"/>
          <ac:spMkLst>
            <pc:docMk/>
            <pc:sldMk cId="2765260420" sldId="258"/>
            <ac:spMk id="11" creationId="{ED4D6CE2-C4FB-4B4D-991A-84C9705CD762}"/>
          </ac:spMkLst>
        </pc:spChg>
        <pc:picChg chg="add del mod">
          <ac:chgData name="zbilodeau77 zbilodeau77" userId="6183cbe5-80c9-47ca-aea4-79fbad66825d" providerId="ADAL" clId="{17A45A06-1D4E-6840-88BA-185AD4D0C247}" dt="2021-02-11T19:05:42.018" v="235" actId="22"/>
          <ac:picMkLst>
            <pc:docMk/>
            <pc:sldMk cId="2765260420" sldId="258"/>
            <ac:picMk id="4" creationId="{226D7D21-2872-5A43-B5DE-36EFCD2043D9}"/>
          </ac:picMkLst>
        </pc:picChg>
        <pc:picChg chg="add mod ord">
          <ac:chgData name="zbilodeau77 zbilodeau77" userId="6183cbe5-80c9-47ca-aea4-79fbad66825d" providerId="ADAL" clId="{17A45A06-1D4E-6840-88BA-185AD4D0C247}" dt="2021-02-11T19:07:24.112" v="239" actId="26606"/>
          <ac:picMkLst>
            <pc:docMk/>
            <pc:sldMk cId="2765260420" sldId="258"/>
            <ac:picMk id="4" creationId="{4F68404E-BF28-2640-AF12-7F05C05F12C7}"/>
          </ac:picMkLst>
        </pc:picChg>
        <pc:picChg chg="add del mod">
          <ac:chgData name="zbilodeau77 zbilodeau77" userId="6183cbe5-80c9-47ca-aea4-79fbad66825d" providerId="ADAL" clId="{17A45A06-1D4E-6840-88BA-185AD4D0C247}" dt="2021-02-11T19:05:41.538" v="234" actId="22"/>
          <ac:picMkLst>
            <pc:docMk/>
            <pc:sldMk cId="2765260420" sldId="258"/>
            <ac:picMk id="5" creationId="{5184886D-86A4-C74F-8E65-BECF2B6CDAE5}"/>
          </ac:picMkLst>
        </pc:picChg>
        <pc:picChg chg="add mod">
          <ac:chgData name="zbilodeau77 zbilodeau77" userId="6183cbe5-80c9-47ca-aea4-79fbad66825d" providerId="ADAL" clId="{17A45A06-1D4E-6840-88BA-185AD4D0C247}" dt="2021-02-11T19:07:24.112" v="239" actId="26606"/>
          <ac:picMkLst>
            <pc:docMk/>
            <pc:sldMk cId="2765260420" sldId="258"/>
            <ac:picMk id="5" creationId="{B1B0F3A5-5628-F441-87D7-32E38B5993E2}"/>
          </ac:picMkLst>
        </pc:picChg>
        <pc:picChg chg="add mod">
          <ac:chgData name="zbilodeau77 zbilodeau77" userId="6183cbe5-80c9-47ca-aea4-79fbad66825d" providerId="ADAL" clId="{17A45A06-1D4E-6840-88BA-185AD4D0C247}" dt="2021-02-11T19:07:24.112" v="239" actId="26606"/>
          <ac:picMkLst>
            <pc:docMk/>
            <pc:sldMk cId="2765260420" sldId="258"/>
            <ac:picMk id="6" creationId="{51F79E21-3D65-FB45-A43C-C7F514059BC8}"/>
          </ac:picMkLst>
        </pc:picChg>
        <pc:cxnChg chg="add">
          <ac:chgData name="zbilodeau77 zbilodeau77" userId="6183cbe5-80c9-47ca-aea4-79fbad66825d" providerId="ADAL" clId="{17A45A06-1D4E-6840-88BA-185AD4D0C247}" dt="2021-02-11T19:07:24.112" v="239" actId="26606"/>
          <ac:cxnSpMkLst>
            <pc:docMk/>
            <pc:sldMk cId="2765260420" sldId="258"/>
            <ac:cxnSpMk id="13" creationId="{11A9DAB5-E11B-41CA-85F3-20711F79027B}"/>
          </ac:cxnSpMkLst>
        </pc:cxnChg>
      </pc:sldChg>
      <pc:sldChg chg="addSp modSp new mod setBg">
        <pc:chgData name="zbilodeau77 zbilodeau77" userId="6183cbe5-80c9-47ca-aea4-79fbad66825d" providerId="ADAL" clId="{17A45A06-1D4E-6840-88BA-185AD4D0C247}" dt="2021-02-11T19:12:18.045" v="381" actId="26606"/>
        <pc:sldMkLst>
          <pc:docMk/>
          <pc:sldMk cId="754022480" sldId="259"/>
        </pc:sldMkLst>
        <pc:spChg chg="mod">
          <ac:chgData name="zbilodeau77 zbilodeau77" userId="6183cbe5-80c9-47ca-aea4-79fbad66825d" providerId="ADAL" clId="{17A45A06-1D4E-6840-88BA-185AD4D0C247}" dt="2021-02-11T19:12:18.045" v="381" actId="26606"/>
          <ac:spMkLst>
            <pc:docMk/>
            <pc:sldMk cId="754022480" sldId="259"/>
            <ac:spMk id="2" creationId="{B8E698B9-37E6-F143-B1DA-3C291617B564}"/>
          </ac:spMkLst>
        </pc:spChg>
        <pc:spChg chg="mod">
          <ac:chgData name="zbilodeau77 zbilodeau77" userId="6183cbe5-80c9-47ca-aea4-79fbad66825d" providerId="ADAL" clId="{17A45A06-1D4E-6840-88BA-185AD4D0C247}" dt="2021-02-11T19:12:18.045" v="381" actId="26606"/>
          <ac:spMkLst>
            <pc:docMk/>
            <pc:sldMk cId="754022480" sldId="259"/>
            <ac:spMk id="3" creationId="{6E9E14E6-F3B5-E743-A772-BEFC5394AB89}"/>
          </ac:spMkLst>
        </pc:spChg>
        <pc:spChg chg="add">
          <ac:chgData name="zbilodeau77 zbilodeau77" userId="6183cbe5-80c9-47ca-aea4-79fbad66825d" providerId="ADAL" clId="{17A45A06-1D4E-6840-88BA-185AD4D0C247}" dt="2021-02-11T19:12:18.045" v="381" actId="26606"/>
          <ac:spMkLst>
            <pc:docMk/>
            <pc:sldMk cId="754022480" sldId="259"/>
            <ac:spMk id="9" creationId="{B95B9BA8-1D69-4796-85F5-B6D0BD52354B}"/>
          </ac:spMkLst>
        </pc:spChg>
        <pc:grpChg chg="add">
          <ac:chgData name="zbilodeau77 zbilodeau77" userId="6183cbe5-80c9-47ca-aea4-79fbad66825d" providerId="ADAL" clId="{17A45A06-1D4E-6840-88BA-185AD4D0C247}" dt="2021-02-11T19:12:18.045" v="381" actId="26606"/>
          <ac:grpSpMkLst>
            <pc:docMk/>
            <pc:sldMk cId="754022480" sldId="259"/>
            <ac:grpSpMk id="11" creationId="{23705FF7-CAB4-430F-A07B-AF2245F17F1C}"/>
          </ac:grpSpMkLst>
        </pc:grpChg>
        <pc:picChg chg="add mod">
          <ac:chgData name="zbilodeau77 zbilodeau77" userId="6183cbe5-80c9-47ca-aea4-79fbad66825d" providerId="ADAL" clId="{17A45A06-1D4E-6840-88BA-185AD4D0C247}" dt="2021-02-11T19:12:18.045" v="381" actId="26606"/>
          <ac:picMkLst>
            <pc:docMk/>
            <pc:sldMk cId="754022480" sldId="259"/>
            <ac:picMk id="4" creationId="{9F8CB2B9-BF70-6542-BF53-66B5C80398F2}"/>
          </ac:picMkLst>
        </pc:picChg>
      </pc:sldChg>
      <pc:sldChg chg="addSp delSp modSp new mod setBg">
        <pc:chgData name="zbilodeau77 zbilodeau77" userId="6183cbe5-80c9-47ca-aea4-79fbad66825d" providerId="ADAL" clId="{17A45A06-1D4E-6840-88BA-185AD4D0C247}" dt="2021-02-11T19:15:09.677" v="465" actId="26606"/>
        <pc:sldMkLst>
          <pc:docMk/>
          <pc:sldMk cId="4123826068" sldId="260"/>
        </pc:sldMkLst>
        <pc:spChg chg="mod">
          <ac:chgData name="zbilodeau77 zbilodeau77" userId="6183cbe5-80c9-47ca-aea4-79fbad66825d" providerId="ADAL" clId="{17A45A06-1D4E-6840-88BA-185AD4D0C247}" dt="2021-02-11T19:15:09.677" v="465" actId="26606"/>
          <ac:spMkLst>
            <pc:docMk/>
            <pc:sldMk cId="4123826068" sldId="260"/>
            <ac:spMk id="2" creationId="{D63CCDCC-796D-0240-A954-DF9B74B3361D}"/>
          </ac:spMkLst>
        </pc:spChg>
        <pc:spChg chg="mod">
          <ac:chgData name="zbilodeau77 zbilodeau77" userId="6183cbe5-80c9-47ca-aea4-79fbad66825d" providerId="ADAL" clId="{17A45A06-1D4E-6840-88BA-185AD4D0C247}" dt="2021-02-11T19:15:09.677" v="465" actId="26606"/>
          <ac:spMkLst>
            <pc:docMk/>
            <pc:sldMk cId="4123826068" sldId="260"/>
            <ac:spMk id="3" creationId="{F09A6C87-9DA0-1A49-A9F0-20467DAFAFF6}"/>
          </ac:spMkLst>
        </pc:spChg>
        <pc:spChg chg="add">
          <ac:chgData name="zbilodeau77 zbilodeau77" userId="6183cbe5-80c9-47ca-aea4-79fbad66825d" providerId="ADAL" clId="{17A45A06-1D4E-6840-88BA-185AD4D0C247}" dt="2021-02-11T19:15:09.677" v="465" actId="26606"/>
          <ac:spMkLst>
            <pc:docMk/>
            <pc:sldMk cId="4123826068" sldId="260"/>
            <ac:spMk id="10" creationId="{B95B9BA8-1D69-4796-85F5-B6D0BD52354B}"/>
          </ac:spMkLst>
        </pc:spChg>
        <pc:grpChg chg="add">
          <ac:chgData name="zbilodeau77 zbilodeau77" userId="6183cbe5-80c9-47ca-aea4-79fbad66825d" providerId="ADAL" clId="{17A45A06-1D4E-6840-88BA-185AD4D0C247}" dt="2021-02-11T19:15:09.677" v="465" actId="26606"/>
          <ac:grpSpMkLst>
            <pc:docMk/>
            <pc:sldMk cId="4123826068" sldId="260"/>
            <ac:grpSpMk id="12" creationId="{23705FF7-CAB4-430F-A07B-AF2245F17F1C}"/>
          </ac:grpSpMkLst>
        </pc:grpChg>
        <pc:picChg chg="add del mod">
          <ac:chgData name="zbilodeau77 zbilodeau77" userId="6183cbe5-80c9-47ca-aea4-79fbad66825d" providerId="ADAL" clId="{17A45A06-1D4E-6840-88BA-185AD4D0C247}" dt="2021-02-11T19:15:01.767" v="463" actId="478"/>
          <ac:picMkLst>
            <pc:docMk/>
            <pc:sldMk cId="4123826068" sldId="260"/>
            <ac:picMk id="4" creationId="{662F7628-E011-E74B-92BD-BD93BF093A72}"/>
          </ac:picMkLst>
        </pc:picChg>
        <pc:picChg chg="add mod">
          <ac:chgData name="zbilodeau77 zbilodeau77" userId="6183cbe5-80c9-47ca-aea4-79fbad66825d" providerId="ADAL" clId="{17A45A06-1D4E-6840-88BA-185AD4D0C247}" dt="2021-02-11T19:15:09.677" v="465" actId="26606"/>
          <ac:picMkLst>
            <pc:docMk/>
            <pc:sldMk cId="4123826068" sldId="260"/>
            <ac:picMk id="5" creationId="{D1E1F8AC-DFCB-E044-874B-2E01C88F831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FC229F-EF1C-1E4B-997C-E425211DA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4779BFD-EF8C-3D47-A31D-CCE8E82E4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F51675-2226-4246-801B-B6B85178B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A907-93E6-9549-B0DE-67D4D95F58EB}" type="datetimeFigureOut">
              <a:rPr lang="fr-FR" smtClean="0"/>
              <a:t>11/02/2021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29A248-D7A5-6E4E-BCCA-ED51B051C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DCDDFA-76AD-2543-B397-55159D830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3D85-23F1-3446-A7B3-B1034C74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131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E555FF-8175-5F48-8C0B-E8AD5290C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07580E0-EC8B-BE45-9A9E-767C6664C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E90A94-6A1F-9E43-BB51-CCC668705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A907-93E6-9549-B0DE-67D4D95F58EB}" type="datetimeFigureOut">
              <a:rPr lang="fr-FR" smtClean="0"/>
              <a:t>11/02/2021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40BE37-50D6-4341-8AB7-7B2D2A1AC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21CB0D-EFA2-6345-B193-99F99E7A3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3D85-23F1-3446-A7B3-B1034C74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810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C6013A3-89C9-1749-A1B3-DC0E60AEA6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1F9582B-95B5-A341-AE98-0E0826FEC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A0F935-2EB8-0342-89E9-50CBD2439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A907-93E6-9549-B0DE-67D4D95F58EB}" type="datetimeFigureOut">
              <a:rPr lang="fr-FR" smtClean="0"/>
              <a:t>11/02/2021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F9BC7A-6F6A-1B4B-A1BD-4207B1EEB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B80FDF-AD72-D541-8BD3-C7DE2A285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3D85-23F1-3446-A7B3-B1034C74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77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1E09F5-C3F8-8341-B271-AD6AE4DCD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2EB5FB-A6A5-CE48-B4B9-09397A87B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78C527-1D43-744A-BC87-50F26E8DE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A907-93E6-9549-B0DE-67D4D95F58EB}" type="datetimeFigureOut">
              <a:rPr lang="fr-FR" smtClean="0"/>
              <a:t>11/02/2021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DF83DA-1B55-A149-9B25-BDC8AFACA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868D5A-2BEF-DA4C-959F-7D13FD2D3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3D85-23F1-3446-A7B3-B1034C74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964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CC5D07-D0DA-F847-BACF-27F10B706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A7838DC-48C6-1F47-BEC5-DC91B7102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0D1A83-EE2A-4B43-B0EE-6B94D6A80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A907-93E6-9549-B0DE-67D4D95F58EB}" type="datetimeFigureOut">
              <a:rPr lang="fr-FR" smtClean="0"/>
              <a:t>11/02/2021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9E2A89-5AA8-8848-BA30-DBD173A00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D8C61A-EDCE-F94D-A76F-010F29684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3D85-23F1-3446-A7B3-B1034C74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0270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41D906-9A96-AB48-826F-A19172BEE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182A13-FACA-D24F-8AE4-6A2CDA04EA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ED4DE9E-3337-7C43-96D5-78664FB453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FA7AD7D-2270-4146-B2B7-F6AAD2BBC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A907-93E6-9549-B0DE-67D4D95F58EB}" type="datetimeFigureOut">
              <a:rPr lang="fr-FR" smtClean="0"/>
              <a:t>11/02/2021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1B67828-4FB0-4B48-A0A9-8F4893D2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B52161-D3F6-5C47-9C26-598667874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3D85-23F1-3446-A7B3-B1034C74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667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A98A5E-FAFD-CF48-8712-80F51D25B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AFB40FF-5756-4B4C-B741-C41C20EAF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83D7AEC-CBEB-114E-84A8-C62B96E8C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5E61420-A0ED-5C4C-A87A-4C71FDD9A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7743EDD-EF1E-1646-BA7A-5E4E685D5D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E5D6959-4281-A14E-A3F2-3900687D9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A907-93E6-9549-B0DE-67D4D95F58EB}" type="datetimeFigureOut">
              <a:rPr lang="fr-FR" smtClean="0"/>
              <a:t>11/02/2021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6072321-968B-B940-AFB9-41E510B01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14A0AE9-8DE8-0444-B01B-FD356F8EC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3D85-23F1-3446-A7B3-B1034C74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12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CC2BC1-C9B5-7841-8BF2-1223D744F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DB5552A-D93A-5D46-A771-FA7D70F79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A907-93E6-9549-B0DE-67D4D95F58EB}" type="datetimeFigureOut">
              <a:rPr lang="fr-FR" smtClean="0"/>
              <a:t>11/02/2021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99B6AB0-6647-3640-AD27-311025D87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F33EC81-900F-0D4A-BCE0-983ECA71C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3D85-23F1-3446-A7B3-B1034C74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089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F3A5BF7-8EFA-A64C-8D82-06F8E9CF2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A907-93E6-9549-B0DE-67D4D95F58EB}" type="datetimeFigureOut">
              <a:rPr lang="fr-FR" smtClean="0"/>
              <a:t>11/02/2021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C963724-AC70-8542-96AF-65C6A4E2A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23A1FEC-E175-2548-B6DA-47376D8E3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3D85-23F1-3446-A7B3-B1034C74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63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9F7D80-3FB4-DF4E-9FBE-946754B61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9FE6E2-5E19-E448-97DC-504B60720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6A62AFB-C13B-A44B-AFFF-9823FF76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2FB56A5-0BC8-654B-9F39-3F56A3E18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A907-93E6-9549-B0DE-67D4D95F58EB}" type="datetimeFigureOut">
              <a:rPr lang="fr-FR" smtClean="0"/>
              <a:t>11/02/2021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1B18D53-3812-3B43-A768-A7AB43B24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50A80E8-D587-A34D-9D5D-90C32D8C1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3D85-23F1-3446-A7B3-B1034C74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901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5E940C-75EA-D84C-A64E-D5F4860DB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5B695E7-8887-4B48-AF39-1B716B02A6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A008DD0-5096-0844-9291-0CFA25929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A8E1F2-F56C-6A46-BB13-D76015449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A907-93E6-9549-B0DE-67D4D95F58EB}" type="datetimeFigureOut">
              <a:rPr lang="fr-FR" smtClean="0"/>
              <a:t>11/02/2021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75204F4-0A60-CF4C-8FEE-CAECC40CE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BC526B-CA95-CB40-8629-518E92CE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3D85-23F1-3446-A7B3-B1034C74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56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C43FEA8-BEB7-5649-94F7-F2034247E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B60301F-C5C9-004A-B578-CD6D8A2D0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7DE56E-5F38-F44B-8DEA-EC81D8594A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9A907-93E6-9549-B0DE-67D4D95F58EB}" type="datetimeFigureOut">
              <a:rPr lang="fr-FR" smtClean="0"/>
              <a:t>11/02/2021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1182F8-1730-4D42-863B-89A3D5841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6D60AC-EB51-4A4A-AA46-84B3F4BA49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23D85-23F1-3446-A7B3-B1034C74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7141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5.pn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9067A03-77CE-744A-9F40-7B2C1ADDDF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104" r="9089" b="1161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AEA419F-8443-DE43-8ADA-EDAD1B7C6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/>
              <a:t>Gemini </a:t>
            </a:r>
            <a:endParaRPr lang="fr-FR" sz="480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DAAF3E9-3D13-8446-B76A-B3EE7D4D86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sz="2000"/>
              <a:t>Fait par Zachary Bilodeau</a:t>
            </a:r>
            <a:endParaRPr lang="fr-FR" sz="20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803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2D3D3F2-ABBB-4453-B1C5-1BEBF7E4D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7A453D2-15D8-4403-815F-291FA1634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36F9873-642F-4EB5-9636-7DE2F9F95D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F8B8011-BF73-4693-BD76-BCF02A8420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07329488-C25D-4C7C-814F-CEBFD5E7C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68D62A5-CA80-455B-8BF4-09BA31DC3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320F636-F7FE-493A-AF45-D9E22016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CFAE76A-3CE9-4AC3-9975-186C6B3EEA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D2D7409-1AC7-4A0F-B79D-1664128FB4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161EA6B-09CA-445B-AB0D-8DF76FA92D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EE776A6-82FB-E84E-81E9-B14AAB552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5" y="630936"/>
            <a:ext cx="5330275" cy="1951075"/>
          </a:xfrm>
          <a:noFill/>
        </p:spPr>
        <p:txBody>
          <a:bodyPr anchor="t"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Quoi?</a:t>
            </a:r>
            <a:endParaRPr lang="fr-FR" sz="480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25F062-C691-9D4A-BBCD-C37ADFAEC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7718" y="630936"/>
            <a:ext cx="4992469" cy="1951087"/>
          </a:xfrm>
          <a:noFill/>
        </p:spPr>
        <p:txBody>
          <a:bodyPr anchor="t">
            <a:normAutofit/>
          </a:bodyPr>
          <a:lstStyle/>
          <a:p>
            <a:r>
              <a:rPr lang="fr-FR" sz="1800" b="0" i="0">
                <a:solidFill>
                  <a:schemeClr val="bg1"/>
                </a:solidFill>
                <a:effectLst/>
                <a:latin typeface="+mj-lt"/>
              </a:rPr>
              <a:t>Gemini est le deuxième programme de vols spatiaux habités lancé par les États-Unis après le programme Mercury.</a:t>
            </a:r>
            <a:r>
              <a:rPr lang="en-US" sz="1800" b="0" i="0">
                <a:solidFill>
                  <a:schemeClr val="bg1"/>
                </a:solidFill>
                <a:effectLst/>
                <a:latin typeface="+mj-lt"/>
              </a:rPr>
              <a:t> Gemini 8 avait comme équipage le célèbre Neil Armstrong et David Scott.</a:t>
            </a:r>
            <a:endParaRPr lang="en-US" sz="180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fr-FR" sz="1800">
              <a:solidFill>
                <a:schemeClr val="bg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8114C98-A349-4111-A123-E8EAB86ABE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70FB431-AE18-414D-92F4-1D12D1991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4467063-D74E-4D42-8790-B9F6D69584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1D19BAC-1681-47BC-AAF5-92FAFFF6F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4347C2B-E846-452C-97AA-7E254FC1C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0EA2B35-7959-4C2A-84AA-FF5D94FED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214E4A5-A0D2-42C4-8D14-D2A7E495F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494D7A0-6B21-41E8-A7D3-0033BBB7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E141D7D-32B0-448E-A666-EA8703AFC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D87E268-6345-420F-8B97-B37ED0410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35E1622E-7FA6-4760-A2BF-A8105EBF7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Image 5">
            <a:extLst>
              <a:ext uri="{FF2B5EF4-FFF2-40B4-BE49-F238E27FC236}">
                <a16:creationId xmlns:a16="http://schemas.microsoft.com/office/drawing/2014/main" id="{FEB26DD6-E1AF-4945-A82D-02223FD477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313" y="2756877"/>
            <a:ext cx="5330898" cy="3118575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AF19A774-30A5-488B-9BAF-629C64402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74193" y="2900856"/>
            <a:ext cx="304800" cy="429768"/>
            <a:chOff x="215328" y="-46937"/>
            <a:chExt cx="304800" cy="2773841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291EBF88-5B98-4258-A542-14C3AF2E52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FBC2D58-9E3C-490D-BD7A-61EF07EA79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6CF1BB4-1C1D-4EDE-BA26-0243FCF83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0C83729-E02F-4512-AFE7-F4792228BD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F75033E5-6358-6240-898E-863A352302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9856180"/>
              </p:ext>
            </p:extLst>
          </p:nvPr>
        </p:nvGraphicFramePr>
        <p:xfrm>
          <a:off x="6149111" y="3049679"/>
          <a:ext cx="5330899" cy="2906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4302">
                  <a:extLst>
                    <a:ext uri="{9D8B030D-6E8A-4147-A177-3AD203B41FA5}">
                      <a16:colId xmlns:a16="http://schemas.microsoft.com/office/drawing/2014/main" val="938667074"/>
                    </a:ext>
                  </a:extLst>
                </a:gridCol>
                <a:gridCol w="2476597">
                  <a:extLst>
                    <a:ext uri="{9D8B030D-6E8A-4147-A177-3AD203B41FA5}">
                      <a16:colId xmlns:a16="http://schemas.microsoft.com/office/drawing/2014/main" val="3404594689"/>
                    </a:ext>
                  </a:extLst>
                </a:gridCol>
              </a:tblGrid>
              <a:tr h="581379">
                <a:tc>
                  <a:txBody>
                    <a:bodyPr/>
                    <a:lstStyle/>
                    <a:p>
                      <a:pPr algn="l" fontAlgn="t"/>
                      <a:r>
                        <a:rPr lang="fr-FR" sz="2300">
                          <a:effectLst/>
                        </a:rPr>
                        <a:t>Organisation</a:t>
                      </a:r>
                      <a:endParaRPr lang="fr-FR" sz="2300" b="1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14746" marR="119527" marT="95621" marB="9562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2300">
                          <a:effectLst/>
                        </a:rPr>
                        <a:t>NASA</a:t>
                      </a:r>
                      <a:endParaRPr lang="fr-FR" sz="2300" b="1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19527" marR="119527" marT="95621" marB="95621"/>
                </a:tc>
                <a:extLst>
                  <a:ext uri="{0D108BD9-81ED-4DB2-BD59-A6C34878D82A}">
                    <a16:rowId xmlns:a16="http://schemas.microsoft.com/office/drawing/2014/main" val="149748257"/>
                  </a:ext>
                </a:extLst>
              </a:tr>
              <a:tr h="581379">
                <a:tc>
                  <a:txBody>
                    <a:bodyPr/>
                    <a:lstStyle/>
                    <a:p>
                      <a:r>
                        <a:rPr lang="fr-FR" sz="2300">
                          <a:effectLst/>
                        </a:rPr>
                        <a:t>Lanceur</a:t>
                      </a:r>
                    </a:p>
                  </a:txBody>
                  <a:tcPr marL="114746" marR="119527" marT="95621" marB="95621" anchor="ctr"/>
                </a:tc>
                <a:tc>
                  <a:txBody>
                    <a:bodyPr/>
                    <a:lstStyle/>
                    <a:p>
                      <a:r>
                        <a:rPr lang="fr-FR" sz="2300">
                          <a:effectLst/>
                        </a:rPr>
                        <a:t>Titan II</a:t>
                      </a:r>
                    </a:p>
                  </a:txBody>
                  <a:tcPr marL="119527" marR="119527" marT="95621" marB="95621" anchor="ctr"/>
                </a:tc>
                <a:extLst>
                  <a:ext uri="{0D108BD9-81ED-4DB2-BD59-A6C34878D82A}">
                    <a16:rowId xmlns:a16="http://schemas.microsoft.com/office/drawing/2014/main" val="3581397925"/>
                  </a:ext>
                </a:extLst>
              </a:tr>
              <a:tr h="581379">
                <a:tc>
                  <a:txBody>
                    <a:bodyPr/>
                    <a:lstStyle/>
                    <a:p>
                      <a:r>
                        <a:rPr lang="fr-FR" sz="2300">
                          <a:effectLst/>
                        </a:rPr>
                        <a:t>Base de lancement</a:t>
                      </a:r>
                    </a:p>
                  </a:txBody>
                  <a:tcPr marL="114746" marR="119527" marT="95621" marB="95621" anchor="ctr"/>
                </a:tc>
                <a:tc>
                  <a:txBody>
                    <a:bodyPr/>
                    <a:lstStyle/>
                    <a:p>
                      <a:r>
                        <a:rPr lang="fr-FR" sz="2300">
                          <a:effectLst/>
                        </a:rPr>
                        <a:t>Cape Canaveral</a:t>
                      </a:r>
                    </a:p>
                  </a:txBody>
                  <a:tcPr marL="119527" marR="119527" marT="95621" marB="95621" anchor="ctr"/>
                </a:tc>
                <a:extLst>
                  <a:ext uri="{0D108BD9-81ED-4DB2-BD59-A6C34878D82A}">
                    <a16:rowId xmlns:a16="http://schemas.microsoft.com/office/drawing/2014/main" val="3296258167"/>
                  </a:ext>
                </a:extLst>
              </a:tr>
              <a:tr h="581379">
                <a:tc>
                  <a:txBody>
                    <a:bodyPr/>
                    <a:lstStyle/>
                    <a:p>
                      <a:r>
                        <a:rPr lang="fr-FR" sz="2300">
                          <a:effectLst/>
                        </a:rPr>
                        <a:t>Premier vol</a:t>
                      </a:r>
                    </a:p>
                  </a:txBody>
                  <a:tcPr marL="114746" marR="119527" marT="95621" marB="95621" anchor="ctr"/>
                </a:tc>
                <a:tc>
                  <a:txBody>
                    <a:bodyPr/>
                    <a:lstStyle/>
                    <a:p>
                      <a:r>
                        <a:rPr lang="fr-FR" sz="2300">
                          <a:effectLst/>
                        </a:rPr>
                        <a:t>8 avril 1964</a:t>
                      </a:r>
                    </a:p>
                  </a:txBody>
                  <a:tcPr marL="119527" marR="119527" marT="95621" marB="95621" anchor="ctr"/>
                </a:tc>
                <a:extLst>
                  <a:ext uri="{0D108BD9-81ED-4DB2-BD59-A6C34878D82A}">
                    <a16:rowId xmlns:a16="http://schemas.microsoft.com/office/drawing/2014/main" val="97183870"/>
                  </a:ext>
                </a:extLst>
              </a:tr>
              <a:tr h="581379">
                <a:tc>
                  <a:txBody>
                    <a:bodyPr/>
                    <a:lstStyle/>
                    <a:p>
                      <a:r>
                        <a:rPr lang="fr-FR" sz="2300">
                          <a:effectLst/>
                        </a:rPr>
                        <a:t>Nombre de vols</a:t>
                      </a:r>
                    </a:p>
                  </a:txBody>
                  <a:tcPr marL="114746" marR="119527" marT="95621" marB="95621" anchor="ctr"/>
                </a:tc>
                <a:tc>
                  <a:txBody>
                    <a:bodyPr/>
                    <a:lstStyle/>
                    <a:p>
                      <a:r>
                        <a:rPr lang="fr-FR" sz="2300">
                          <a:effectLst/>
                        </a:rPr>
                        <a:t>12</a:t>
                      </a:r>
                    </a:p>
                  </a:txBody>
                  <a:tcPr marL="119527" marR="119527" marT="95621" marB="95621" anchor="ctr"/>
                </a:tc>
                <a:extLst>
                  <a:ext uri="{0D108BD9-81ED-4DB2-BD59-A6C34878D82A}">
                    <a16:rowId xmlns:a16="http://schemas.microsoft.com/office/drawing/2014/main" val="926009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203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D4D6CE2-C4FB-4B4D-991A-84C9705CD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943ADBD-186F-9146-B8DD-ADA97D402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8099" y="978408"/>
            <a:ext cx="3721608" cy="1106424"/>
          </a:xfrm>
          <a:ln>
            <a:noFill/>
          </a:ln>
        </p:spPr>
        <p:txBody>
          <a:bodyPr anchor="b">
            <a:normAutofit/>
          </a:bodyPr>
          <a:lstStyle/>
          <a:p>
            <a:r>
              <a:rPr lang="en-US" sz="2800"/>
              <a:t>Pays</a:t>
            </a:r>
            <a:endParaRPr lang="fr-FR" sz="280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1B0F3A5-5628-F441-87D7-32E38B5993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940" r="9225" b="2"/>
          <a:stretch/>
        </p:blipFill>
        <p:spPr>
          <a:xfrm>
            <a:off x="400847" y="630936"/>
            <a:ext cx="3785616" cy="5495544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4F68404E-BF28-2640-AF12-7F05C05F12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214" r="20717" b="-4"/>
          <a:stretch/>
        </p:blipFill>
        <p:spPr>
          <a:xfrm>
            <a:off x="4361688" y="630936"/>
            <a:ext cx="2651760" cy="2679192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51F79E21-3D65-FB45-A43C-C7F514059BC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424" r="8864" b="4"/>
          <a:stretch/>
        </p:blipFill>
        <p:spPr>
          <a:xfrm>
            <a:off x="4361688" y="3447288"/>
            <a:ext cx="2651760" cy="2679192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1A9DAB5-E11B-41CA-85F3-20711F7902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51084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EE4CF6-1C27-164A-87CD-AC297DA38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8099" y="2368296"/>
            <a:ext cx="3721608" cy="3502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/>
              <a:t>Le programme viens des états-unis</a:t>
            </a:r>
            <a:endParaRPr lang="fr-FR" sz="1700"/>
          </a:p>
        </p:txBody>
      </p:sp>
    </p:spTree>
    <p:extLst>
      <p:ext uri="{BB962C8B-B14F-4D97-AF65-F5344CB8AC3E}">
        <p14:creationId xmlns:p14="http://schemas.microsoft.com/office/powerpoint/2010/main" val="27652604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8E698B9-37E6-F143-B1DA-3C291617B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4" cy="1323439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Quand?</a:t>
            </a:r>
            <a:endParaRPr lang="fr-FR" sz="400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9E14E6-F3B5-E743-A772-BEFC5394A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391024" cy="2862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0" i="0">
                <a:solidFill>
                  <a:schemeClr val="bg1">
                    <a:alpha val="80000"/>
                  </a:schemeClr>
                </a:solidFill>
                <a:effectLst/>
                <a:latin typeface="Arial" panose="020B0604020202020204" pitchFamily="34" charset="0"/>
              </a:rPr>
              <a:t>16 mars 1966</a:t>
            </a:r>
            <a:r>
              <a:rPr lang="fr-FR" sz="2400" b="0" i="0">
                <a:solidFill>
                  <a:schemeClr val="bg1">
                    <a:alpha val="80000"/>
                  </a:schemeClr>
                </a:solidFill>
                <a:effectLst/>
                <a:latin typeface="Arial" panose="020B0604020202020204" pitchFamily="34" charset="0"/>
              </a:rPr>
              <a:t> -</a:t>
            </a:r>
            <a:r>
              <a:rPr lang="en-US" sz="2400" b="0" i="0">
                <a:solidFill>
                  <a:schemeClr val="bg1">
                    <a:alpha val="80000"/>
                  </a:schemeClr>
                </a:solidFill>
                <a:effectLst/>
                <a:latin typeface="Arial" panose="020B0604020202020204" pitchFamily="34" charset="0"/>
              </a:rPr>
              <a:t> 17 </a:t>
            </a:r>
            <a:r>
              <a:rPr lang="en-US" sz="2400">
                <a:solidFill>
                  <a:schemeClr val="bg1">
                    <a:alpha val="80000"/>
                  </a:schemeClr>
                </a:solidFill>
                <a:latin typeface="Arial" panose="020B0604020202020204" pitchFamily="34" charset="0"/>
              </a:rPr>
              <a:t>mars</a:t>
            </a:r>
            <a:r>
              <a:rPr lang="en-US" sz="2400" u="none" strike="noStrike">
                <a:solidFill>
                  <a:schemeClr val="bg1">
                    <a:alpha val="80000"/>
                  </a:schemeClr>
                </a:solidFill>
                <a:latin typeface="Arial" panose="020B0604020202020204" pitchFamily="34" charset="0"/>
              </a:rPr>
              <a:t> 1966</a:t>
            </a:r>
            <a:endParaRPr lang="fr-FR" sz="2400" b="0" i="0">
              <a:solidFill>
                <a:schemeClr val="bg1">
                  <a:alpha val="80000"/>
                </a:schemeClr>
              </a:solidFill>
              <a:effectLst/>
              <a:latin typeface="Arial" panose="020B0604020202020204" pitchFamily="34" charset="0"/>
            </a:endParaRPr>
          </a:p>
          <a:p>
            <a:endParaRPr lang="fr-FR" sz="240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F8CB2B9-BF70-6542-BF53-66B5C80398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708"/>
          <a:stretch/>
        </p:blipFill>
        <p:spPr>
          <a:xfrm>
            <a:off x="6096000" y="841375"/>
            <a:ext cx="5260975" cy="4645025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23705FF7-CAB4-430F-A07B-AF2245F17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96000" y="4138312"/>
            <a:ext cx="5260975" cy="1410656"/>
            <a:chOff x="6096000" y="4138312"/>
            <a:chExt cx="5260975" cy="1410656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BFFE2ED-DBB9-4090-905D-1939650FC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4138312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4D1EC16-E672-4366-A091-73675BE54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4138312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54022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63CCDCC-796D-0240-A954-DF9B74B33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4" cy="1323439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À retenir</a:t>
            </a:r>
            <a:endParaRPr lang="fr-FR" sz="400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9A6C87-9DA0-1A49-A9F0-20467DAFA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391024" cy="2862288"/>
          </a:xfrm>
        </p:spPr>
        <p:txBody>
          <a:bodyPr>
            <a:normAutofit/>
          </a:bodyPr>
          <a:lstStyle/>
          <a:p>
            <a:r>
              <a:rPr lang="en-US" sz="2400">
                <a:solidFill>
                  <a:schemeClr val="bg1">
                    <a:alpha val="80000"/>
                  </a:schemeClr>
                </a:solidFill>
              </a:rPr>
              <a:t>L’équipage était </a:t>
            </a:r>
            <a:r>
              <a:rPr lang="en-US" sz="2400" b="0" i="0">
                <a:solidFill>
                  <a:schemeClr val="bg1">
                    <a:alpha val="80000"/>
                  </a:schemeClr>
                </a:solidFill>
                <a:effectLst/>
              </a:rPr>
              <a:t>Neil Armstrong et David Scott</a:t>
            </a:r>
            <a:endParaRPr lang="fr-FR" sz="240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1E1F8AC-DFCB-E044-874B-2E01C88F83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" b="29368"/>
          <a:stretch/>
        </p:blipFill>
        <p:spPr>
          <a:xfrm>
            <a:off x="6096000" y="841375"/>
            <a:ext cx="5260975" cy="4645025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23705FF7-CAB4-430F-A07B-AF2245F17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96000" y="4138312"/>
            <a:ext cx="5260975" cy="1410656"/>
            <a:chOff x="6096000" y="4138312"/>
            <a:chExt cx="5260975" cy="141065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BFFE2ED-DBB9-4090-905D-1939650FC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4138312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4D1EC16-E672-4366-A091-73675BE54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4138312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238260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Grand écran</PresentationFormat>
  <Slides>5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Gemini </vt:lpstr>
      <vt:lpstr>Quoi?</vt:lpstr>
      <vt:lpstr>Pays</vt:lpstr>
      <vt:lpstr>Quand?</vt:lpstr>
      <vt:lpstr>À retenir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Gemini </dc:title>
  <dc:creator>zbilodeau77 zbilodeau77</dc:creator>
  <cp:lastModifiedBy>zbilodeau77 zbilodeau77</cp:lastModifiedBy>
  <cp:revision>2</cp:revision>
  <dcterms:created xsi:type="dcterms:W3CDTF">2021-02-11T18:45:52Z</dcterms:created>
  <dcterms:modified xsi:type="dcterms:W3CDTF">2021-02-11T19:15:17Z</dcterms:modified>
</cp:coreProperties>
</file>