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F3894-397B-4029-8FB8-4894F772E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C0D5DF-75A4-46D6-B9CE-9686EBA9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C28865-8B35-414F-8719-E14C032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93F9-28F9-4163-AE04-964F5D2E575A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DCF941-EC6A-4C11-BF22-977DF7F2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B184A0-9053-4C20-B9FC-C63B5623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CA0A-47B0-42A4-850E-4C5A5C384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052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287D2-F42D-4756-8E44-7B469B11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C69DDA-0FAD-4831-B4DB-13B9915A0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40F6ED-6E18-4780-A4B9-7513BB3C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93F9-28F9-4163-AE04-964F5D2E575A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76F973-2674-41FD-A4F1-37BF3ADE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CBDACE-43E9-4B43-AC89-44CF6DDD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CA0A-47B0-42A4-850E-4C5A5C384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453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864502-470B-4D1F-B765-6A6312403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0AEF75-AAF5-4B20-BE91-BAAA58C3D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518187-EF63-478C-AA86-4B78B494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93F9-28F9-4163-AE04-964F5D2E575A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E7860F-0072-4708-B4CD-28BB53D9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CC20BB-FD3C-4010-8DA9-1A06D642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CA0A-47B0-42A4-850E-4C5A5C384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705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C9ADC-106C-4BC7-92D6-D79D1FF6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745C50-E091-4750-9A94-0642C2019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664700-5589-4210-A964-08134285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93F9-28F9-4163-AE04-964F5D2E575A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ABC69A-6760-4E02-99AA-1368F31E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5E3E10-0C08-45E7-9EBC-EDA6B745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CA0A-47B0-42A4-850E-4C5A5C384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947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1CFBBC-4DDF-4E02-961D-B9613C03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2EC04E-6F48-4526-9343-30BE56835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726A45-9D1F-406C-8CDE-5E6191DE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93F9-28F9-4163-AE04-964F5D2E575A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380CEF-0235-4172-AA07-152CD95D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30ADA7-4BC7-4573-8B9D-8E839A07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CA0A-47B0-42A4-850E-4C5A5C384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99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79176-EC08-45E5-B9E2-DA0490EC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306DE3-70DA-4736-9A84-15D7586EF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4099DE-6F5C-448B-BCA5-878F71811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238AAE-93F8-4FEF-8C30-4051F4D7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93F9-28F9-4163-AE04-964F5D2E575A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36C9C5-ED24-4311-9A4F-E6C22D9F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E18463-A77D-4D0D-B50F-A0CD3756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CA0A-47B0-42A4-850E-4C5A5C384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815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8E3A4-7A7A-4A24-8A12-EB5529F3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01C279-ADAC-4F9E-936A-8CEA4913C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C1961B-A1D3-4DD6-99FD-0758CEFF6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C485BF-8FCD-4002-AF80-C7250F117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AA1251-CDD1-4D2B-80B2-AF3592A5C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C93AAF-BBE0-4A9C-9AA9-A86771E3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93F9-28F9-4163-AE04-964F5D2E575A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2AD246-AC64-43F7-A76D-62F84169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04380EF-6D93-48C8-B8C9-9355FD9F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CA0A-47B0-42A4-850E-4C5A5C384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73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59092-4C20-41E0-98CC-2F8440FB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99E354-B95E-4DC9-BB92-4D43EC2E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93F9-28F9-4163-AE04-964F5D2E575A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932D19-2769-4146-839D-3F199D93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607E39-B8B3-47BE-8C07-80488A73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CA0A-47B0-42A4-850E-4C5A5C384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580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11D893-D5C9-4FE8-BF95-C65DC107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93F9-28F9-4163-AE04-964F5D2E575A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008590-5869-41FE-95F5-ACD7690B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0F897E-8191-4C8C-80D5-7D056D10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CA0A-47B0-42A4-850E-4C5A5C384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004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6618F-6356-4B66-B0F3-2ACCF6B1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0C769-5990-448C-BEF8-A56047457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292616-E7B5-4F02-96AE-0B2C4B4A0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65CEEB-1815-45D4-BDD6-5EC99060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93F9-28F9-4163-AE04-964F5D2E575A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F2125B-F824-4C66-82A5-BDBC203C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AFB65A-C326-4682-96EF-E8B08148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CA0A-47B0-42A4-850E-4C5A5C384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085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4C9B1-3944-4E71-BE2F-8E9DC81C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4C2A36E-4AD2-44AB-9A36-64A2D9DC6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E1B3BA-23B3-4653-A9B1-F8D0162DB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8BB09C-0E8C-40B1-9F58-3C537A4A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93F9-28F9-4163-AE04-964F5D2E575A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F4A23C-FCE7-4423-A4BE-7ABB4B3A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E6FD13-A50D-46D8-8444-1AD084AB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CA0A-47B0-42A4-850E-4C5A5C384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503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98B8608-196F-4316-BD55-337138BD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D929FF-E757-4C3F-AAA0-2B9382DF2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2CDA62-F4CA-4DEF-A31F-4000DAAFD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D93F9-28F9-4163-AE04-964F5D2E575A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5D1538-088B-4421-B455-74468C1C1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A1F05-FA89-4EDF-BE49-EB936DC1E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9CA0A-47B0-42A4-850E-4C5A5C384A4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950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115EE-08DB-42F9-8216-137736C68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715" y="-1076551"/>
            <a:ext cx="9144000" cy="2387600"/>
          </a:xfrm>
        </p:spPr>
        <p:txBody>
          <a:bodyPr/>
          <a:lstStyle/>
          <a:p>
            <a:r>
              <a:rPr lang="fr-CA" dirty="0" err="1"/>
              <a:t>Warzone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DEF235-B75A-43E0-8650-D9454831A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Activision deploys &amp;#39;Call of Duty: Warzone,&amp;#39; free-to-play game strategy">
            <a:extLst>
              <a:ext uri="{FF2B5EF4-FFF2-40B4-BE49-F238E27FC236}">
                <a16:creationId xmlns:a16="http://schemas.microsoft.com/office/drawing/2014/main" id="{F0DCB9DD-6B31-4E4C-8121-E6E4EF971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89" y="1311049"/>
            <a:ext cx="9394611" cy="52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7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F135B-634E-4594-9553-7874C1AD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B15061-7A04-40F4-9EC0-FCB08022B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Call of Duty: Warzone Verdansk map gets nuked today — everything you need  know | Tom&amp;#39;s Guide">
            <a:extLst>
              <a:ext uri="{FF2B5EF4-FFF2-40B4-BE49-F238E27FC236}">
                <a16:creationId xmlns:a16="http://schemas.microsoft.com/office/drawing/2014/main" id="{7173E501-29FD-4903-B8DA-2763CEF0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0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4E247-2974-421D-A1DD-794EF5F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C691A3-ECFD-4A47-9E9F-450119DB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 descr="Call of Duty®: Warzone | Download">
            <a:extLst>
              <a:ext uri="{FF2B5EF4-FFF2-40B4-BE49-F238E27FC236}">
                <a16:creationId xmlns:a16="http://schemas.microsoft.com/office/drawing/2014/main" id="{6BBB79F7-DBB2-4486-BFAB-33D3DC8A4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3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7F6EA-D8EA-4729-B2E7-A6321283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EB1BBD-46DE-409A-BF33-201B6EBF6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Galerie d&amp;#39;images: Call of Duty: Black Ops Cold War and Warzone Season 4  Screenshots">
            <a:extLst>
              <a:ext uri="{FF2B5EF4-FFF2-40B4-BE49-F238E27FC236}">
                <a16:creationId xmlns:a16="http://schemas.microsoft.com/office/drawing/2014/main" id="{780C2521-8BF9-4395-AA91-A501FE1A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857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Grand écran</PresentationFormat>
  <Paragraphs>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Warzone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Warzone</dc:title>
  <dc:creator>CSBE</dc:creator>
  <cp:lastModifiedBy>CSBE</cp:lastModifiedBy>
  <cp:revision>1</cp:revision>
  <dcterms:created xsi:type="dcterms:W3CDTF">2021-10-19T17:54:32Z</dcterms:created>
  <dcterms:modified xsi:type="dcterms:W3CDTF">2021-10-19T18:02:19Z</dcterms:modified>
</cp:coreProperties>
</file>