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9F5B4-3B11-4F82-A9A4-BDA6D0B20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65D119-A0C5-4132-8301-4EDCB23C3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B16BE6-BE76-480E-9220-5E34387D8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52AA23-D39E-4D0F-9176-30E5573D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746C10-F09F-451A-B423-AC76C46A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079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9CE290-C2A2-48B4-B302-FA98F1B9A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0F68B8-2422-4321-9B96-E8F2BEAEB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CF6101-11AB-4910-9321-F8904D21C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CCA156-33FB-418A-9580-33F75D807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1E1E32-CF8E-46D3-9B21-F2BC0D75D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96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C8B59D-F5F9-4DC2-BD30-401D892E0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9E16D6-9197-4CC0-8A96-037459C9B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E6E81C-EFEB-4F16-865C-CBB3B280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CD0B09-F172-4705-A6E2-939CFFAD8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2D9BF8-737E-456B-B5C4-C08851F23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679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ADFAD2-8AA3-40B6-836C-1E2BB83E1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F26703-1F53-4F5E-8330-9AE2309A6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7B0158-A30A-4ADA-AD5D-D895BBD55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F39F40-4B2E-4488-AF7A-D4B5738B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FD99AF-D7A6-414E-839D-2D7C5E3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950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4AE945-9977-48D5-8E03-0358EB5B2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D5746C-2CB5-4B18-88F1-B097851B0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68248C-4496-4CD8-B976-721131A6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A78588-0A56-4A73-BA31-78950326C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861157-A32C-477D-B9F9-E967D6E1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840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54F507-90BF-4487-B1A7-20D5F1C2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078CEC-7836-44DF-B705-A51E97A38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DEE181-485B-4ED0-81CA-1C9C61160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CC37F9-1164-4C50-814E-428577AA1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4D09DC-4831-422E-8BA8-CFAE1F2DA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1B9A53-1A9A-4714-AAFF-7FF6588BD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295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51FE69-1535-4ECB-8BF3-E7BF46FC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CE7943-1381-4BF1-B14A-74F21B855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6F5B71-4D39-4F85-BC1A-786137830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D973998-3699-4410-B2DF-FAA54EE45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C342C7-40B3-47CD-9B0C-1B9E9285F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18DA01-412A-40BC-8FD0-11A686B7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C7FFD66-5F64-4199-8E72-DDE50FBD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439CAA4-9A6A-49E5-A9EA-CBF4FB60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18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7FBCC-2796-4E97-AB72-F35AA3B5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D203ED2-FF8B-4803-B4AF-339DF76AE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D14AE4-AEAF-486C-A3C1-1B5B4134A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9D865B-B2C0-42A0-AC06-67E029DFA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75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8C5C2EB-563F-4442-85B1-CC401385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FB3F44-E501-4F70-A5F3-18069F7E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850823D-0E25-45D7-9A08-870C714B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157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E7EC0-C4BE-48A9-B1E9-8D5F1695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4C2BA3-AC6B-406D-8D1B-1BBE70EC2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B3CDB8-5771-4F6A-B4E0-9A8F14321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4252DC-D588-4EA0-A2E6-6C747D94E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5CD2BF-CFF2-45EA-A479-32078CF3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89896F-7131-40E1-88C9-1795B2347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235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CA2D8D-8D32-4850-BC10-0BDEC34E0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66909BC-C964-4D94-B08F-A031B5822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06F478-3A5E-4745-BAE3-AD602ED0D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4F48ED-8947-4F57-B1A7-0F1CCD17D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3CAC96-E49A-496E-8BEE-B0AA7619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CF6C15-8E20-4774-AB0E-E9F89FC1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523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88DD88A-0918-437E-ADE5-11BC85586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FBF3BD-CB3B-4ADB-8ADE-0B55FBB15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FAA30F-AEA1-411B-A71D-59FB93D2A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F84A2-6D3A-4143-842F-2DAEA3B0003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4718CA-EC4D-4E5D-B0CC-02AB3F5C2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5B7284-31CD-4D5E-8FFB-9BC60497A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F48B-7904-4070-AF2E-A392850B62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792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B5DA0-8C02-4986-B5FC-E089AAE9E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69016"/>
          </a:xfrm>
        </p:spPr>
        <p:txBody>
          <a:bodyPr/>
          <a:lstStyle/>
          <a:p>
            <a:r>
              <a:rPr lang="fr-CA" dirty="0"/>
              <a:t>Little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E5CE82-19BC-4CDA-B92E-F963445EE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74259"/>
            <a:ext cx="9144000" cy="4281544"/>
          </a:xfrm>
        </p:spPr>
        <p:txBody>
          <a:bodyPr>
            <a:normAutofit/>
          </a:bodyPr>
          <a:lstStyle/>
          <a:p>
            <a:r>
              <a:rPr lang="fr-CA" dirty="0"/>
              <a:t>Little fighter</a:t>
            </a:r>
          </a:p>
          <a:p>
            <a:pPr algn="l"/>
            <a:r>
              <a:rPr lang="fr-CA" sz="1400" dirty="0"/>
              <a:t>(white lion)  </a:t>
            </a:r>
          </a:p>
          <a:p>
            <a:pPr algn="l"/>
            <a:r>
              <a:rPr lang="fr-CA" sz="1400" dirty="0"/>
              <a:t> 1. Alone at on the </a:t>
            </a:r>
            <a:r>
              <a:rPr lang="fr-CA" sz="1400" dirty="0" err="1"/>
              <a:t>sea</a:t>
            </a:r>
            <a:endParaRPr lang="fr-CA" sz="1400" dirty="0"/>
          </a:p>
          <a:p>
            <a:pPr algn="l"/>
            <a:r>
              <a:rPr lang="fr-CA" sz="1400" dirty="0"/>
              <a:t>2a. Fighter for </a:t>
            </a:r>
            <a:r>
              <a:rPr lang="fr-CA" sz="1400" dirty="0" err="1"/>
              <a:t>peace</a:t>
            </a:r>
            <a:endParaRPr lang="fr-CA" sz="1400" dirty="0"/>
          </a:p>
          <a:p>
            <a:pPr algn="l"/>
            <a:r>
              <a:rPr lang="fr-CA" sz="1400" dirty="0"/>
              <a:t>2b. </a:t>
            </a:r>
            <a:r>
              <a:rPr lang="fr-CA" sz="1400" dirty="0" err="1"/>
              <a:t>Without</a:t>
            </a:r>
            <a:r>
              <a:rPr lang="fr-CA" sz="1400" dirty="0"/>
              <a:t> a </a:t>
            </a:r>
            <a:r>
              <a:rPr lang="fr-CA" sz="1400" dirty="0" err="1"/>
              <a:t>weapon</a:t>
            </a:r>
            <a:r>
              <a:rPr lang="fr-CA" sz="1400" dirty="0"/>
              <a:t> in </a:t>
            </a:r>
            <a:r>
              <a:rPr lang="fr-CA" sz="1400" dirty="0" err="1"/>
              <a:t>your</a:t>
            </a:r>
            <a:r>
              <a:rPr lang="fr-CA" sz="1400" dirty="0"/>
              <a:t> hand</a:t>
            </a:r>
          </a:p>
          <a:p>
            <a:pPr algn="l"/>
            <a:r>
              <a:rPr lang="fr-CA" sz="1400" dirty="0"/>
              <a:t>3.White lion</a:t>
            </a:r>
          </a:p>
          <a:p>
            <a:pPr algn="l"/>
            <a:r>
              <a:rPr lang="fr-CA" sz="1400" dirty="0"/>
              <a:t>4.Rainbow warrior</a:t>
            </a:r>
          </a:p>
          <a:p>
            <a:pPr algn="l"/>
            <a:r>
              <a:rPr lang="fr-CA" sz="1400" dirty="0"/>
              <a:t>5.Green </a:t>
            </a:r>
            <a:r>
              <a:rPr lang="fr-CA" sz="1400" dirty="0" err="1"/>
              <a:t>peace</a:t>
            </a:r>
            <a:endParaRPr lang="fr-CA" sz="1400" dirty="0"/>
          </a:p>
          <a:p>
            <a:pPr algn="l"/>
            <a:r>
              <a:rPr lang="fr-CA" sz="1400" dirty="0"/>
              <a:t>6.Explosion du Rainbow warrior</a:t>
            </a:r>
          </a:p>
          <a:p>
            <a:pPr algn="l"/>
            <a:r>
              <a:rPr lang="fr-CA" sz="1400" dirty="0"/>
              <a:t>7.Service secret français</a:t>
            </a:r>
          </a:p>
          <a:p>
            <a:pPr algn="l"/>
            <a:r>
              <a:rPr lang="fr-CA" sz="1400" dirty="0"/>
              <a:t>8.France</a:t>
            </a:r>
          </a:p>
          <a:p>
            <a:pPr algn="l"/>
            <a:r>
              <a:rPr lang="fr-CA" sz="1400" dirty="0"/>
              <a:t>9.Mort d’un photographe</a:t>
            </a:r>
          </a:p>
          <a:p>
            <a:pPr algn="l"/>
            <a:r>
              <a:rPr lang="fr-CA" sz="1400" dirty="0"/>
              <a:t>10.Nouvelle </a:t>
            </a:r>
            <a:r>
              <a:rPr lang="fr-CA" sz="1400" dirty="0" err="1"/>
              <a:t>zélande</a:t>
            </a:r>
            <a:r>
              <a:rPr lang="fr-CA" sz="1400" dirty="0"/>
              <a:t> </a:t>
            </a:r>
          </a:p>
          <a:p>
            <a:pPr algn="l"/>
            <a:endParaRPr lang="fr-CA" sz="1400" dirty="0"/>
          </a:p>
          <a:p>
            <a:pPr algn="l"/>
            <a:endParaRPr lang="fr-CA" sz="14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7B70C9C-7F89-4DC2-8885-4C832BAD0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3672"/>
            <a:ext cx="2135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525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64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Little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</dc:title>
  <dc:creator>CSBE</dc:creator>
  <cp:lastModifiedBy>CSBE</cp:lastModifiedBy>
  <cp:revision>3</cp:revision>
  <dcterms:created xsi:type="dcterms:W3CDTF">2021-11-12T14:10:07Z</dcterms:created>
  <dcterms:modified xsi:type="dcterms:W3CDTF">2021-11-12T14:26:13Z</dcterms:modified>
</cp:coreProperties>
</file>