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90" d="100"/>
          <a:sy n="90" d="100"/>
        </p:scale>
        <p:origin x="16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3E654-3427-45AB-8DCD-38398E2A69AF}" type="datetimeFigureOut">
              <a:rPr lang="fr-CA" smtClean="0"/>
              <a:t>2021-11-24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ABAB4-C208-42D6-AED4-6257C2CF712D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1346399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3E654-3427-45AB-8DCD-38398E2A69AF}" type="datetimeFigureOut">
              <a:rPr lang="fr-CA" smtClean="0"/>
              <a:t>2021-11-24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ABAB4-C208-42D6-AED4-6257C2CF712D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1172912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3E654-3427-45AB-8DCD-38398E2A69AF}" type="datetimeFigureOut">
              <a:rPr lang="fr-CA" smtClean="0"/>
              <a:t>2021-11-24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ABAB4-C208-42D6-AED4-6257C2CF712D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957936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3E654-3427-45AB-8DCD-38398E2A69AF}" type="datetimeFigureOut">
              <a:rPr lang="fr-CA" smtClean="0"/>
              <a:t>2021-11-24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ABAB4-C208-42D6-AED4-6257C2CF712D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533249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3E654-3427-45AB-8DCD-38398E2A69AF}" type="datetimeFigureOut">
              <a:rPr lang="fr-CA" smtClean="0"/>
              <a:t>2021-11-24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ABAB4-C208-42D6-AED4-6257C2CF712D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4919528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3E654-3427-45AB-8DCD-38398E2A69AF}" type="datetimeFigureOut">
              <a:rPr lang="fr-CA" smtClean="0"/>
              <a:t>2021-11-24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ABAB4-C208-42D6-AED4-6257C2CF712D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715108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3E654-3427-45AB-8DCD-38398E2A69AF}" type="datetimeFigureOut">
              <a:rPr lang="fr-CA" smtClean="0"/>
              <a:t>2021-11-24</a:t>
            </a:fld>
            <a:endParaRPr lang="fr-CA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ABAB4-C208-42D6-AED4-6257C2CF712D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1706498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3E654-3427-45AB-8DCD-38398E2A69AF}" type="datetimeFigureOut">
              <a:rPr lang="fr-CA" smtClean="0"/>
              <a:t>2021-11-24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ABAB4-C208-42D6-AED4-6257C2CF712D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7854827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3E654-3427-45AB-8DCD-38398E2A69AF}" type="datetimeFigureOut">
              <a:rPr lang="fr-CA" smtClean="0"/>
              <a:t>2021-11-24</a:t>
            </a:fld>
            <a:endParaRPr lang="fr-C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ABAB4-C208-42D6-AED4-6257C2CF712D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889747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3E654-3427-45AB-8DCD-38398E2A69AF}" type="datetimeFigureOut">
              <a:rPr lang="fr-CA" smtClean="0"/>
              <a:t>2021-11-24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ABAB4-C208-42D6-AED4-6257C2CF712D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7745181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3E654-3427-45AB-8DCD-38398E2A69AF}" type="datetimeFigureOut">
              <a:rPr lang="fr-CA" smtClean="0"/>
              <a:t>2021-11-24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ABAB4-C208-42D6-AED4-6257C2CF712D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254227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63E654-3427-45AB-8DCD-38398E2A69AF}" type="datetimeFigureOut">
              <a:rPr lang="fr-CA" smtClean="0"/>
              <a:t>2021-11-24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BABAB4-C208-42D6-AED4-6257C2CF712D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04056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CA" dirty="0"/>
              <a:t>ITSS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640020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/>
              <a:t>Nom de L’</a:t>
            </a:r>
            <a:r>
              <a:rPr lang="fr-CA" dirty="0" err="1"/>
              <a:t>infection:syphilis</a:t>
            </a:r>
            <a:endParaRPr lang="fr-CA" dirty="0"/>
          </a:p>
          <a:p>
            <a:r>
              <a:rPr lang="fr-CA" dirty="0"/>
              <a:t>Autre </a:t>
            </a:r>
            <a:r>
              <a:rPr lang="fr-CA" dirty="0" err="1"/>
              <a:t>nom:its</a:t>
            </a:r>
            <a:endParaRPr lang="fr-CA" dirty="0"/>
          </a:p>
          <a:p>
            <a:r>
              <a:rPr lang="fr-CA" dirty="0"/>
              <a:t>Nom scientifique: Treponema pallidum</a:t>
            </a:r>
          </a:p>
          <a:p>
            <a:endParaRPr lang="fr-CA" dirty="0"/>
          </a:p>
          <a:p>
            <a:endParaRPr lang="fr-CA" dirty="0"/>
          </a:p>
          <a:p>
            <a:r>
              <a:rPr lang="fr-CA" dirty="0"/>
              <a:t>Mode de transmission: relations sexuelle</a:t>
            </a:r>
          </a:p>
          <a:p>
            <a:r>
              <a:rPr lang="fr-CA" dirty="0"/>
              <a:t>Classification: règne des </a:t>
            </a:r>
            <a:r>
              <a:rPr lang="fr-CA" dirty="0" err="1"/>
              <a:t>moneres</a:t>
            </a:r>
            <a:endParaRPr lang="fr-CA" dirty="0"/>
          </a:p>
          <a:p>
            <a:r>
              <a:rPr lang="fr-CA" dirty="0"/>
              <a:t>Traitement: Antibiotiques</a:t>
            </a:r>
          </a:p>
          <a:p>
            <a:endParaRPr lang="fr-CA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40BED8D0-247A-4AB8-AA77-D8BED6388B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2947" y="1836511"/>
            <a:ext cx="4428699" cy="2528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5368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2440" y="1567271"/>
            <a:ext cx="10515600" cy="4351338"/>
          </a:xfrm>
        </p:spPr>
        <p:txBody>
          <a:bodyPr>
            <a:normAutofit/>
          </a:bodyPr>
          <a:lstStyle/>
          <a:p>
            <a:r>
              <a:rPr lang="fr-CA" dirty="0"/>
              <a:t>Nom de L’infection: morpion</a:t>
            </a:r>
          </a:p>
          <a:p>
            <a:r>
              <a:rPr lang="fr-CA" dirty="0"/>
              <a:t>Autre nom: poux pubis</a:t>
            </a:r>
          </a:p>
          <a:p>
            <a:r>
              <a:rPr lang="fr-CA" dirty="0"/>
              <a:t>Nom scientifique: phtirius pubis</a:t>
            </a:r>
          </a:p>
          <a:p>
            <a:endParaRPr lang="fr-CA" dirty="0"/>
          </a:p>
          <a:p>
            <a:endParaRPr lang="fr-CA" dirty="0"/>
          </a:p>
          <a:p>
            <a:r>
              <a:rPr lang="fr-CA" dirty="0"/>
              <a:t>Mode de transmission: Relations sexuelles</a:t>
            </a:r>
          </a:p>
          <a:p>
            <a:r>
              <a:rPr lang="fr-CA" dirty="0"/>
              <a:t>Classification: Règne animal</a:t>
            </a:r>
          </a:p>
          <a:p>
            <a:r>
              <a:rPr lang="fr-CA" dirty="0"/>
              <a:t>Traitement: crèmes 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3571" y="365125"/>
            <a:ext cx="4915989" cy="3644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5581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99457" y="2133600"/>
            <a:ext cx="10515600" cy="4351338"/>
          </a:xfrm>
        </p:spPr>
        <p:txBody>
          <a:bodyPr/>
          <a:lstStyle/>
          <a:p>
            <a:r>
              <a:rPr lang="fr-CA" dirty="0"/>
              <a:t>Nom de L’infection: VPH</a:t>
            </a:r>
          </a:p>
          <a:p>
            <a:r>
              <a:rPr lang="fr-CA" dirty="0"/>
              <a:t>Autre nom: virus du papillome</a:t>
            </a:r>
          </a:p>
          <a:p>
            <a:r>
              <a:rPr lang="fr-CA" dirty="0"/>
              <a:t>Nom scientifique:</a:t>
            </a:r>
          </a:p>
          <a:p>
            <a:endParaRPr lang="fr-CA" dirty="0"/>
          </a:p>
          <a:p>
            <a:endParaRPr lang="fr-CA" dirty="0"/>
          </a:p>
          <a:p>
            <a:r>
              <a:rPr lang="fr-CA" dirty="0"/>
              <a:t>Mode de transmission: relations sexuelle</a:t>
            </a:r>
          </a:p>
          <a:p>
            <a:r>
              <a:rPr lang="fr-CA" dirty="0"/>
              <a:t>Classification: Virus</a:t>
            </a:r>
          </a:p>
          <a:p>
            <a:r>
              <a:rPr lang="fr-CA" dirty="0"/>
              <a:t>Traitement: crèmes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5706" y="1918471"/>
            <a:ext cx="2819400" cy="273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2305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/>
              <a:t>Nom de L’infection: VHS II</a:t>
            </a:r>
          </a:p>
          <a:p>
            <a:r>
              <a:rPr lang="fr-CA" dirty="0"/>
              <a:t>Autre nom: virus de l’herpès </a:t>
            </a:r>
          </a:p>
          <a:p>
            <a:r>
              <a:rPr lang="fr-CA" dirty="0"/>
              <a:t>Nom scientifique: VHS II</a:t>
            </a:r>
          </a:p>
          <a:p>
            <a:endParaRPr lang="fr-CA" dirty="0"/>
          </a:p>
          <a:p>
            <a:endParaRPr lang="fr-CA" dirty="0"/>
          </a:p>
          <a:p>
            <a:r>
              <a:rPr lang="fr-CA" dirty="0"/>
              <a:t>Mode de transmission: Relations sexuelles</a:t>
            </a:r>
          </a:p>
          <a:p>
            <a:r>
              <a:rPr lang="fr-CA" dirty="0"/>
              <a:t>Classification: Virus</a:t>
            </a:r>
          </a:p>
          <a:p>
            <a:r>
              <a:rPr lang="fr-CA" dirty="0"/>
              <a:t>Traitement: antiviraux</a:t>
            </a:r>
          </a:p>
          <a:p>
            <a:endParaRPr lang="fr-CA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9500" y="724694"/>
            <a:ext cx="4762500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3101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/>
              <a:t>Nom de L’infection: Trichomonas </a:t>
            </a:r>
            <a:r>
              <a:rPr lang="fr-CA" dirty="0" err="1"/>
              <a:t>vaginalis</a:t>
            </a:r>
            <a:endParaRPr lang="fr-CA" dirty="0"/>
          </a:p>
          <a:p>
            <a:r>
              <a:rPr lang="fr-CA" dirty="0"/>
              <a:t>Autre nom:</a:t>
            </a:r>
          </a:p>
          <a:p>
            <a:r>
              <a:rPr lang="fr-CA" dirty="0"/>
              <a:t>Nom scientifique:</a:t>
            </a:r>
          </a:p>
          <a:p>
            <a:endParaRPr lang="fr-CA" dirty="0"/>
          </a:p>
          <a:p>
            <a:endParaRPr lang="fr-CA" dirty="0"/>
          </a:p>
          <a:p>
            <a:r>
              <a:rPr lang="fr-CA" dirty="0"/>
              <a:t>Mode de transmission: relations sexuelle</a:t>
            </a:r>
          </a:p>
          <a:p>
            <a:r>
              <a:rPr lang="fr-CA" dirty="0"/>
              <a:t>Classification: Règne des protistes</a:t>
            </a:r>
          </a:p>
          <a:p>
            <a:r>
              <a:rPr lang="fr-CA" dirty="0"/>
              <a:t>Traitement: Antibiotique</a:t>
            </a:r>
          </a:p>
          <a:p>
            <a:endParaRPr lang="fr-CA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2475" y="1690688"/>
            <a:ext cx="38100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5255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/>
              <a:t>Nom de L’infection: VHB</a:t>
            </a:r>
          </a:p>
          <a:p>
            <a:r>
              <a:rPr lang="fr-CA" dirty="0"/>
              <a:t>Autre nom: virus de l’hépatite</a:t>
            </a:r>
          </a:p>
          <a:p>
            <a:r>
              <a:rPr lang="fr-CA" dirty="0"/>
              <a:t>Nom scientifique: VHB</a:t>
            </a:r>
          </a:p>
          <a:p>
            <a:endParaRPr lang="fr-CA" dirty="0"/>
          </a:p>
          <a:p>
            <a:endParaRPr lang="fr-CA" dirty="0"/>
          </a:p>
          <a:p>
            <a:r>
              <a:rPr lang="fr-CA" dirty="0"/>
              <a:t>Mode de transmission: relation sexuelle</a:t>
            </a:r>
          </a:p>
          <a:p>
            <a:r>
              <a:rPr lang="fr-CA" dirty="0"/>
              <a:t>Classification: virus</a:t>
            </a:r>
          </a:p>
          <a:p>
            <a:r>
              <a:rPr lang="fr-CA" dirty="0"/>
              <a:t>Traitement:</a:t>
            </a:r>
          </a:p>
          <a:p>
            <a:endParaRPr lang="fr-CA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2406" y="1959429"/>
            <a:ext cx="2754493" cy="2754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3956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/>
              <a:t>Nom de L’infection: VIH</a:t>
            </a:r>
          </a:p>
          <a:p>
            <a:r>
              <a:rPr lang="fr-CA" dirty="0"/>
              <a:t>Autre nom: virus de l’</a:t>
            </a:r>
            <a:r>
              <a:rPr lang="fr-CA" dirty="0" err="1"/>
              <a:t>immuno</a:t>
            </a:r>
            <a:r>
              <a:rPr lang="fr-CA" dirty="0"/>
              <a:t> déficience</a:t>
            </a:r>
          </a:p>
          <a:p>
            <a:r>
              <a:rPr lang="fr-CA" dirty="0"/>
              <a:t>Nom scientifique: sida</a:t>
            </a:r>
          </a:p>
          <a:p>
            <a:endParaRPr lang="fr-CA" dirty="0"/>
          </a:p>
          <a:p>
            <a:endParaRPr lang="fr-CA" dirty="0"/>
          </a:p>
          <a:p>
            <a:r>
              <a:rPr lang="fr-CA" dirty="0"/>
              <a:t>Mode de transmission: Relations sexuelles</a:t>
            </a:r>
          </a:p>
          <a:p>
            <a:r>
              <a:rPr lang="fr-CA" dirty="0"/>
              <a:t>Classification: virus</a:t>
            </a:r>
          </a:p>
          <a:p>
            <a:r>
              <a:rPr lang="fr-CA" dirty="0"/>
              <a:t>Traitement: Trithérapie </a:t>
            </a:r>
          </a:p>
          <a:p>
            <a:endParaRPr lang="fr-CA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5542" y="2279467"/>
            <a:ext cx="3457303" cy="1944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6093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/>
              <a:t>Nom de L’</a:t>
            </a:r>
            <a:r>
              <a:rPr lang="fr-CA" dirty="0" err="1"/>
              <a:t>infection:chlamadiose</a:t>
            </a:r>
            <a:endParaRPr lang="fr-CA" dirty="0"/>
          </a:p>
          <a:p>
            <a:r>
              <a:rPr lang="fr-CA" dirty="0"/>
              <a:t>Autre </a:t>
            </a:r>
            <a:r>
              <a:rPr lang="fr-CA" dirty="0" err="1"/>
              <a:t>nom:its</a:t>
            </a:r>
            <a:endParaRPr lang="fr-CA" dirty="0"/>
          </a:p>
          <a:p>
            <a:r>
              <a:rPr lang="fr-CA" dirty="0"/>
              <a:t>Nom scientifique: Chlamydia </a:t>
            </a:r>
            <a:r>
              <a:rPr lang="fr-CA" dirty="0" err="1"/>
              <a:t>trachomatis</a:t>
            </a:r>
            <a:endParaRPr lang="fr-CA" dirty="0"/>
          </a:p>
          <a:p>
            <a:endParaRPr lang="fr-CA" dirty="0"/>
          </a:p>
          <a:p>
            <a:endParaRPr lang="fr-CA" dirty="0"/>
          </a:p>
          <a:p>
            <a:r>
              <a:rPr lang="fr-CA" dirty="0"/>
              <a:t>Mode de transmission: relations sexuelle</a:t>
            </a:r>
          </a:p>
          <a:p>
            <a:r>
              <a:rPr lang="fr-CA" dirty="0"/>
              <a:t>Classification: règne des </a:t>
            </a:r>
            <a:r>
              <a:rPr lang="fr-CA" dirty="0" err="1"/>
              <a:t>moneres</a:t>
            </a:r>
            <a:endParaRPr lang="fr-CA" dirty="0"/>
          </a:p>
          <a:p>
            <a:r>
              <a:rPr lang="fr-CA" dirty="0"/>
              <a:t>Traitement: Antibiotiques</a:t>
            </a:r>
          </a:p>
          <a:p>
            <a:endParaRPr lang="fr-CA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8971" y="2165098"/>
            <a:ext cx="3702232" cy="2468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9692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/>
              <a:t>Nom de L’infection: </a:t>
            </a:r>
            <a:r>
              <a:rPr lang="fr-CA" dirty="0" err="1"/>
              <a:t>gonorrhoeae</a:t>
            </a:r>
            <a:endParaRPr lang="fr-CA" dirty="0"/>
          </a:p>
          <a:p>
            <a:r>
              <a:rPr lang="fr-CA" dirty="0"/>
              <a:t>Autre nom:</a:t>
            </a:r>
          </a:p>
          <a:p>
            <a:r>
              <a:rPr lang="fr-CA" dirty="0"/>
              <a:t>Nom scientifique: </a:t>
            </a:r>
            <a:r>
              <a:rPr lang="fr-CA" dirty="0" err="1"/>
              <a:t>neisseria</a:t>
            </a:r>
            <a:r>
              <a:rPr lang="fr-CA" dirty="0"/>
              <a:t> </a:t>
            </a:r>
            <a:r>
              <a:rPr lang="fr-CA" dirty="0" err="1"/>
              <a:t>gonorrhoeae</a:t>
            </a:r>
            <a:endParaRPr lang="fr-CA" dirty="0"/>
          </a:p>
          <a:p>
            <a:endParaRPr lang="fr-CA" dirty="0"/>
          </a:p>
          <a:p>
            <a:endParaRPr lang="fr-CA" dirty="0"/>
          </a:p>
          <a:p>
            <a:r>
              <a:rPr lang="fr-CA" dirty="0"/>
              <a:t>Mode de transmission: relations sexuelle</a:t>
            </a:r>
          </a:p>
          <a:p>
            <a:r>
              <a:rPr lang="fr-CA" dirty="0" err="1"/>
              <a:t>Classification:règne</a:t>
            </a:r>
            <a:r>
              <a:rPr lang="fr-CA" dirty="0"/>
              <a:t> des monères</a:t>
            </a:r>
          </a:p>
          <a:p>
            <a:r>
              <a:rPr lang="fr-CA" dirty="0"/>
              <a:t>Traitement</a:t>
            </a:r>
            <a:r>
              <a:rPr lang="fr-CA"/>
              <a:t>: antibiotiques</a:t>
            </a:r>
            <a:endParaRPr lang="fr-CA" dirty="0"/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418153721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247</Words>
  <Application>Microsoft Office PowerPoint</Application>
  <PresentationFormat>Grand écran</PresentationFormat>
  <Paragraphs>73</Paragraphs>
  <Slides>10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Thème Office</vt:lpstr>
      <vt:lpstr>ITSS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CSBE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ITSS</dc:title>
  <dc:creator>CSBE</dc:creator>
  <cp:lastModifiedBy>CSBE</cp:lastModifiedBy>
  <cp:revision>7</cp:revision>
  <dcterms:created xsi:type="dcterms:W3CDTF">2021-11-24T14:21:43Z</dcterms:created>
  <dcterms:modified xsi:type="dcterms:W3CDTF">2021-11-24T19:36:57Z</dcterms:modified>
</cp:coreProperties>
</file>