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5621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929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57644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731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955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522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481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0589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707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82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765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339E-4006-435B-B92F-E3DDD7860CA5}" type="datetimeFigureOut">
              <a:rPr lang="fr-CA" smtClean="0"/>
              <a:t>2021-12-15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C3C25-03CA-4568-A81E-4A7B5802930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139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Procéder de séparation fait par </a:t>
            </a:r>
            <a:r>
              <a:rPr lang="fr-CA" dirty="0" err="1" smtClean="0"/>
              <a:t>zachary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17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1. 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Laisse reposer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Mélange hétérogène 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1188720" y="2481943"/>
            <a:ext cx="1110343" cy="1841863"/>
          </a:xfrm>
          <a:prstGeom prst="can">
            <a:avLst>
              <a:gd name="adj" fmla="val 238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>
            <a:off x="5238206" y="2638697"/>
            <a:ext cx="1071154" cy="18288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/>
          <p:nvPr/>
        </p:nvCxnSpPr>
        <p:spPr>
          <a:xfrm>
            <a:off x="1188719" y="3461657"/>
            <a:ext cx="1110343" cy="91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5218611" y="3593056"/>
            <a:ext cx="1110343" cy="91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Organigramme : Connecteur 10"/>
          <p:cNvSpPr/>
          <p:nvPr/>
        </p:nvSpPr>
        <p:spPr>
          <a:xfrm>
            <a:off x="1990725" y="3593056"/>
            <a:ext cx="123825" cy="13139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1556385" y="3807052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1417593" y="4021499"/>
            <a:ext cx="123825" cy="131399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5372100" y="4202656"/>
            <a:ext cx="123825" cy="13139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Organigramme : Connecteur 14"/>
          <p:cNvSpPr/>
          <p:nvPr/>
        </p:nvSpPr>
        <p:spPr>
          <a:xfrm>
            <a:off x="5941424" y="4088353"/>
            <a:ext cx="123825" cy="13139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235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  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30895"/>
            <a:ext cx="10515600" cy="4351338"/>
          </a:xfrm>
        </p:spPr>
        <p:txBody>
          <a:bodyPr/>
          <a:lstStyle/>
          <a:p>
            <a:r>
              <a:rPr lang="fr-CA" dirty="0" smtClean="0"/>
              <a:t>Transvider 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3007800">
            <a:off x="1590675" y="2514600"/>
            <a:ext cx="914400" cy="13906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3114675" y="3371850"/>
            <a:ext cx="981075" cy="1590675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1666875" y="2933700"/>
            <a:ext cx="1047750" cy="2762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080375" y="3794346"/>
            <a:ext cx="1015375" cy="61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rganigramme : Connecteur 9"/>
          <p:cNvSpPr/>
          <p:nvPr/>
        </p:nvSpPr>
        <p:spPr>
          <a:xfrm>
            <a:off x="2061210" y="3114538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Connecteur 10"/>
          <p:cNvSpPr/>
          <p:nvPr/>
        </p:nvSpPr>
        <p:spPr>
          <a:xfrm>
            <a:off x="1451610" y="3371850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Organigramme : Connecteur 11"/>
          <p:cNvSpPr/>
          <p:nvPr/>
        </p:nvSpPr>
        <p:spPr>
          <a:xfrm>
            <a:off x="2227897" y="2868000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rganigramme : Connecteur 12"/>
          <p:cNvSpPr/>
          <p:nvPr/>
        </p:nvSpPr>
        <p:spPr>
          <a:xfrm>
            <a:off x="3356610" y="3588439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rganigramme : Connecteur 13"/>
          <p:cNvSpPr/>
          <p:nvPr/>
        </p:nvSpPr>
        <p:spPr>
          <a:xfrm>
            <a:off x="3543299" y="4350230"/>
            <a:ext cx="123825" cy="131399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408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/>
              <a:t> </a:t>
            </a:r>
            <a:r>
              <a:rPr lang="fr-CA" dirty="0" smtClean="0"/>
              <a:t>      résidu                     papier filtre</a:t>
            </a:r>
          </a:p>
          <a:p>
            <a:r>
              <a:rPr lang="fr-CA" dirty="0"/>
              <a:t> </a:t>
            </a:r>
            <a:r>
              <a:rPr lang="fr-CA" dirty="0" smtClean="0"/>
              <a:t>      entonnoir 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4283357">
            <a:off x="2407977" y="2169696"/>
            <a:ext cx="571500" cy="1190625"/>
          </a:xfrm>
          <a:prstGeom prst="ca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3238500" y="3314700"/>
            <a:ext cx="723900" cy="12763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>
            <a:off x="3238500" y="3438525"/>
            <a:ext cx="895350" cy="47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181350" y="3562350"/>
            <a:ext cx="895350" cy="4762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necteur droit 9"/>
          <p:cNvCxnSpPr>
            <a:stCxn id="4" idx="2"/>
          </p:cNvCxnSpPr>
          <p:nvPr/>
        </p:nvCxnSpPr>
        <p:spPr>
          <a:xfrm>
            <a:off x="2602533" y="2494201"/>
            <a:ext cx="567444" cy="42617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Organigramme : Connecteur 13"/>
          <p:cNvSpPr/>
          <p:nvPr/>
        </p:nvSpPr>
        <p:spPr>
          <a:xfrm>
            <a:off x="3343275" y="3365920"/>
            <a:ext cx="180975" cy="220243"/>
          </a:xfrm>
          <a:prstGeom prst="flowChartConnecto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2693727" y="3486151"/>
            <a:ext cx="487623" cy="100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078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4a#                                                       4b#</a:t>
            </a:r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Solide</a:t>
            </a:r>
          </a:p>
          <a:p>
            <a:r>
              <a:rPr lang="fr-CA" dirty="0" smtClean="0"/>
              <a:t>                                                       Plaque                </a:t>
            </a:r>
            <a:r>
              <a:rPr lang="fr-CA" dirty="0" err="1" smtClean="0"/>
              <a:t>selvent</a:t>
            </a:r>
            <a:endParaRPr lang="fr-CA" dirty="0" smtClean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2085975" y="3171825"/>
            <a:ext cx="419100" cy="108585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6096000" y="3124200"/>
            <a:ext cx="361950" cy="11811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Cylindre 5"/>
          <p:cNvSpPr/>
          <p:nvPr/>
        </p:nvSpPr>
        <p:spPr>
          <a:xfrm rot="19467739">
            <a:off x="7372394" y="2276473"/>
            <a:ext cx="361950" cy="11811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7734300" y="3171825"/>
            <a:ext cx="361950" cy="11811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Cylindre 7"/>
          <p:cNvSpPr/>
          <p:nvPr/>
        </p:nvSpPr>
        <p:spPr>
          <a:xfrm rot="16377230">
            <a:off x="6773302" y="1901900"/>
            <a:ext cx="361950" cy="11811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1857375" y="4202112"/>
            <a:ext cx="876300" cy="1905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5917035" y="4262436"/>
            <a:ext cx="876300" cy="1905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26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30</Words>
  <Application>Microsoft Office PowerPoint</Application>
  <PresentationFormat>Grand écran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Procéder de séparation fait par zachary</vt:lpstr>
      <vt:lpstr>1. sédimentation</vt:lpstr>
      <vt:lpstr>Décantation   </vt:lpstr>
      <vt:lpstr>Filtration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Procéder de séparation fait par zachary</dc:title>
  <dc:creator>CSBE</dc:creator>
  <cp:lastModifiedBy>CSBE</cp:lastModifiedBy>
  <cp:revision>3</cp:revision>
  <dcterms:created xsi:type="dcterms:W3CDTF">2021-12-15T16:53:01Z</dcterms:created>
  <dcterms:modified xsi:type="dcterms:W3CDTF">2021-12-15T17:10:49Z</dcterms:modified>
</cp:coreProperties>
</file>