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E1FE4E-71F9-4433-8313-63249C80E913}" v="49" dt="2022-01-07T18:57:26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2CA59-5556-4A32-9720-93D9C9F4A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Bhor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8C4F2-664F-4B69-B8E9-4875F8D87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Niels Bohr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1885 1962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danemark</a:t>
            </a:r>
            <a:endParaRPr lang="en-US" dirty="0" err="1">
              <a:cs typeface="Calibri"/>
            </a:endParaRPr>
          </a:p>
          <a:p>
            <a:r>
              <a:rPr lang="en-US" dirty="0">
                <a:cs typeface="Calibri"/>
              </a:rPr>
              <a:t>Des </a:t>
            </a:r>
            <a:r>
              <a:rPr lang="en-US" dirty="0" err="1">
                <a:cs typeface="Calibri"/>
              </a:rPr>
              <a:t>éléctron</a:t>
            </a:r>
            <a:r>
              <a:rPr lang="en-US" dirty="0">
                <a:cs typeface="Calibri"/>
              </a:rPr>
              <a:t> qui </a:t>
            </a:r>
            <a:r>
              <a:rPr lang="en-US" dirty="0" err="1">
                <a:cs typeface="Calibri"/>
              </a:rPr>
              <a:t>sircule</a:t>
            </a:r>
            <a:r>
              <a:rPr lang="en-US" dirty="0">
                <a:cs typeface="Calibri"/>
              </a:rPr>
              <a:t> sur des </a:t>
            </a:r>
            <a:r>
              <a:rPr lang="en-US" dirty="0" err="1">
                <a:cs typeface="Calibri"/>
              </a:rPr>
              <a:t>orbitale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839664-FACC-4E84-9958-A0B10978D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68" y="155511"/>
            <a:ext cx="2743200" cy="3585242"/>
          </a:xfrm>
          <a:prstGeom prst="rect">
            <a:avLst/>
          </a:prstGeom>
        </p:spPr>
      </p:pic>
      <p:pic>
        <p:nvPicPr>
          <p:cNvPr id="5" name="Picture 5" descr="A red and white flag&#10;&#10;Description automatically generated">
            <a:extLst>
              <a:ext uri="{FF2B5EF4-FFF2-40B4-BE49-F238E27FC236}">
                <a16:creationId xmlns:a16="http://schemas.microsoft.com/office/drawing/2014/main" id="{A7DC749F-2644-435F-8AA6-6742868BC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702" y="4560318"/>
            <a:ext cx="21431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76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Bhor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20</cp:revision>
  <dcterms:created xsi:type="dcterms:W3CDTF">2022-01-07T18:52:04Z</dcterms:created>
  <dcterms:modified xsi:type="dcterms:W3CDTF">2022-01-07T18:57:27Z</dcterms:modified>
</cp:coreProperties>
</file>