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726F98-CDDE-43C2-A93C-D536A33657CA}" v="121" dt="2022-01-07T15:54:52.6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EDC2F-1036-4FA2-A5BB-427B6B761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démocrite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27BD6-3D0A-4478-9571-C8EDD21A9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Démocrite </a:t>
            </a:r>
            <a:r>
              <a:rPr lang="en-US" dirty="0" err="1">
                <a:cs typeface="Calibri"/>
              </a:rPr>
              <a:t>d'albdère</a:t>
            </a:r>
            <a:endParaRPr lang="en-US" dirty="0" err="1"/>
          </a:p>
          <a:p>
            <a:r>
              <a:rPr lang="en-US" dirty="0" err="1">
                <a:cs typeface="Calibri"/>
              </a:rPr>
              <a:t>albdère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Periode</a:t>
            </a:r>
            <a:r>
              <a:rPr lang="en-US" dirty="0">
                <a:cs typeface="Calibri"/>
              </a:rPr>
              <a:t> de temp 300 av J-C</a:t>
            </a:r>
          </a:p>
          <a:p>
            <a:r>
              <a:rPr lang="en-US" dirty="0">
                <a:cs typeface="Calibri"/>
              </a:rPr>
              <a:t>La </a:t>
            </a:r>
            <a:r>
              <a:rPr lang="en-US" dirty="0" err="1">
                <a:cs typeface="Calibri"/>
              </a:rPr>
              <a:t>matiére</a:t>
            </a:r>
            <a:r>
              <a:rPr lang="en-US" dirty="0">
                <a:cs typeface="Calibri"/>
              </a:rPr>
              <a:t> et fait de </a:t>
            </a:r>
            <a:r>
              <a:rPr lang="en-US" dirty="0" err="1">
                <a:cs typeface="Calibri"/>
              </a:rPr>
              <a:t>partiqule</a:t>
            </a:r>
            <a:endParaRPr lang="en-US" dirty="0">
              <a:cs typeface="Calibri"/>
            </a:endParaRPr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C7870AC-030B-48F1-B7ED-F51394798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5155" y="77009"/>
            <a:ext cx="2743200" cy="3914775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3EC9F525-6C09-4D0D-B346-F394582F5A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8325" y="4133140"/>
            <a:ext cx="5216105" cy="243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947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démocrite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42</cp:revision>
  <dcterms:created xsi:type="dcterms:W3CDTF">2022-01-07T15:41:18Z</dcterms:created>
  <dcterms:modified xsi:type="dcterms:W3CDTF">2022-01-07T15:54:54Z</dcterms:modified>
</cp:coreProperties>
</file>