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5D762-43D7-443E-AF16-D8E2BADC9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4868B5-69B4-4F34-BC34-648D84BF1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627290-5F07-4241-9421-2497FE6C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D25BEA-82A7-4791-B83F-721B9F94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E41E2-A39D-47DA-8C4B-C6C29B06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169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4DC824-9AE3-4027-A38D-A4747EFEB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E14486-6C8D-4A6C-B3CE-474250FCF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B7406F-EE15-41D9-BFC9-0A498BF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1C41E4-580E-4C94-83B1-8FDA14EE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753CD7-4FC5-41B1-8C41-B49C1755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157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AF71CFA-FEAE-474D-9C14-FBF4C780B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48D97F-648B-46C8-88C4-B057640E1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C4E415-927A-4D82-A331-13A798A4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29DF19-D8BA-4352-9C3A-8A8D648B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B0823B-84ED-493A-9F3D-3BC0F0B4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836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64490-100F-47DC-946A-D323E9A6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8BC379-1F6F-403D-A90F-3219873D6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159959-3418-4AA5-B49B-0389DC644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CFDA51-5C76-41D2-92BE-58F6F3C3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B503F-A497-4A39-8F6C-68268737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415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3F684-D020-431C-962A-A1B3DCE2F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C56C1B-2837-47C9-A7B5-89DCDAF53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B1FF28-F27E-4CED-8B0A-0FDBAD745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1CE5D8-E730-43ED-861E-27DDB901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22ED9B-6839-4A94-855E-606378A5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68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FB2B7E-7B4E-494F-A96D-1E1153C6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1516E8-1E0A-401D-B053-87A9132E7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57BAA3-8E05-48A9-A119-A41845B7D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E33F18-3FC7-4E5C-A407-0EA45CB8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6A6694-047A-4926-B3FC-B81C1C1A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B2B686-5B80-4A1A-9D47-1E98985E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644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58B591-8C3F-4848-8068-DDEAC551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8843D7-F38E-4622-BC5A-5838655B1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A6AD34-833F-4A7E-8C1B-591280878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A3DBCC-2682-4F0E-9373-10158E431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9036FC8-172B-4EDF-A11E-6A16BA165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EB1BCEC-EC4C-4322-ACD2-6F06A03F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555B464-6D90-4576-BFA0-DA4390A0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02E24CD-0F93-4085-995A-5553122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48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E44F6-95EE-4555-BFF4-8646FA5E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B4168F-9E6F-407D-8706-FDBE6A49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63E19A-F4A1-46D5-B5CD-9BD2F431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8BC636-091C-4928-826B-F0300FF3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075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7BB236-707D-4076-8301-ACF221E4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D11F7C-549C-4660-9F3A-C4367C681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6C577F-7BE2-4998-B897-75E4C192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367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4322F0-6F7B-4B4D-9B07-33ADA6177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B18A94-5CD8-42A7-A4D4-F736570CE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DE4977-0469-49F6-A21C-445346B13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2D4E6D-8F61-437E-857C-206926CF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A4D1DD-0868-447A-9F68-36FBF739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EFFE9A-6601-4B64-8539-52B00CB5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945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2A0546-F575-4DAA-914D-F3EEE0E81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43E69DB-ECF7-4630-B90D-E6F10F93F2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7E1BC9-71F2-4CE4-B811-9279246C8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852535-6D49-4D6F-AC1C-66AA6AD1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2B12-FCE7-4BBE-93CA-E2BAF2E22AE5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8033D7-48BD-43E8-A3B4-2EA2650A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20ED32-823B-4E61-A278-FBEA5A9F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806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395F591-34F2-4D26-865C-7C7426AB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FB4FC9-C8D4-44A0-BCF3-0A3860A71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4A0569-24A1-4EA5-842E-06590FB31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2B12-FCE7-4BBE-93CA-E2BAF2E22AE5}" type="datetimeFigureOut">
              <a:rPr lang="fr-CA" smtClean="0"/>
              <a:t>2022-05-16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8D7F7C-7077-4820-AE8F-111DD8300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F1B4CE-A94F-490E-A8DA-57868CC97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FC12-0EE6-42CA-9051-B66F441668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832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282E5E-0833-4AA1-A65F-B55AA877F4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/>
              <a:t>Galilé</a:t>
            </a:r>
            <a:r>
              <a:rPr lang="fr-CA" dirty="0"/>
              <a:t> </a:t>
            </a:r>
            <a:r>
              <a:rPr lang="fr-CA" dirty="0" err="1"/>
              <a:t>Galiléo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DBE885-E9CC-4570-8C43-3D22E4E541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Par Anthony Bernard</a:t>
            </a:r>
          </a:p>
        </p:txBody>
      </p:sp>
      <p:pic>
        <p:nvPicPr>
          <p:cNvPr id="1026" name="Picture 2" descr="Galilée (savant) — Wikipédia">
            <a:extLst>
              <a:ext uri="{FF2B5EF4-FFF2-40B4-BE49-F238E27FC236}">
                <a16:creationId xmlns:a16="http://schemas.microsoft.com/office/drawing/2014/main" id="{0AB37C10-3BAB-407F-9BA3-D312DCA71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332" y="710004"/>
            <a:ext cx="3400366" cy="431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23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B71B37-8EAC-4EA5-A070-676AE2B01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Italien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3C7D98-5699-41FC-88F7-F5E4BEED7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TRIXES Grand drapeau national de l'Italie avec anneaux - 9 x 15 cm -  Bannière à suspendre pour la coupe du monde de football et les événements  sportifs : Amazon.ca: Everything Else">
            <a:extLst>
              <a:ext uri="{FF2B5EF4-FFF2-40B4-BE49-F238E27FC236}">
                <a16:creationId xmlns:a16="http://schemas.microsoft.com/office/drawing/2014/main" id="{343D5918-A877-46A5-B626-116E61B65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68" y="1561148"/>
            <a:ext cx="6689296" cy="43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67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03F0EC-21BE-4FF5-95D4-38E64768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Periode</a:t>
            </a:r>
            <a:r>
              <a:rPr lang="fr-CA" dirty="0"/>
              <a:t> de temp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A80BD3-1DD8-4488-863B-B145C6F8B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16em </a:t>
            </a:r>
            <a:r>
              <a:rPr lang="fr-CA" dirty="0" err="1"/>
              <a:t>siecle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7510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40D5A3-929C-43FB-98F3-82C332DC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Livre de </a:t>
            </a:r>
            <a:r>
              <a:rPr lang="fr-CA" dirty="0" err="1"/>
              <a:t>copernic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3BFC0C-01AC-4DA4-93A9-700E25C66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Heliocentrisme</a:t>
            </a:r>
            <a:endParaRPr lang="fr-CA" dirty="0"/>
          </a:p>
        </p:txBody>
      </p:sp>
      <p:pic>
        <p:nvPicPr>
          <p:cNvPr id="3074" name="Picture 2" descr="Vie de Copernic et histoire de la découverte du système du monde - broché -  Camille Flammarion - Achat Livre | fnac">
            <a:extLst>
              <a:ext uri="{FF2B5EF4-FFF2-40B4-BE49-F238E27FC236}">
                <a16:creationId xmlns:a16="http://schemas.microsoft.com/office/drawing/2014/main" id="{8944CDE6-FD45-4988-895F-755EC616C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19" y="1690688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Événement historique : Copernic, Galilée et l'héliocentrisme | SchoolMouv">
            <a:extLst>
              <a:ext uri="{FF2B5EF4-FFF2-40B4-BE49-F238E27FC236}">
                <a16:creationId xmlns:a16="http://schemas.microsoft.com/office/drawing/2014/main" id="{EBA1B2CE-966D-4403-B62B-DD390CF52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782" y="2397060"/>
            <a:ext cx="4862456" cy="27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84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7CEF3-111A-47A8-B807-0B19350B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Géocentrisme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285A21-A1A5-47B6-B9F7-BEE4B25E5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Preuvre</a:t>
            </a:r>
            <a:r>
              <a:rPr lang="fr-CA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Le soleil as des tache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La lune as des </a:t>
            </a:r>
            <a:r>
              <a:rPr lang="fr-CA" dirty="0" err="1"/>
              <a:t>cratéres</a:t>
            </a:r>
            <a:endParaRPr lang="fr-CA" dirty="0"/>
          </a:p>
          <a:p>
            <a:pPr marL="514350" indent="-514350">
              <a:buFont typeface="+mj-lt"/>
              <a:buAutoNum type="arabicPeriod"/>
            </a:pPr>
            <a:r>
              <a:rPr lang="fr-CA" dirty="0" err="1"/>
              <a:t>Jupiterre</a:t>
            </a:r>
            <a:r>
              <a:rPr lang="fr-CA" dirty="0"/>
              <a:t> as des lunes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Vénus as des phases</a:t>
            </a:r>
          </a:p>
        </p:txBody>
      </p:sp>
      <p:pic>
        <p:nvPicPr>
          <p:cNvPr id="4098" name="Picture 2" descr="Définition | Géocentrique | Futura Sciences">
            <a:extLst>
              <a:ext uri="{FF2B5EF4-FFF2-40B4-BE49-F238E27FC236}">
                <a16:creationId xmlns:a16="http://schemas.microsoft.com/office/drawing/2014/main" id="{9BFF4056-DAD7-47D9-AF91-1D159471C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06" y="1466177"/>
            <a:ext cx="4650889" cy="29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6014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</Words>
  <Application>Microsoft Office PowerPoint</Application>
  <PresentationFormat>Grand écran</PresentationFormat>
  <Paragraphs>13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Galilé Galiléo</vt:lpstr>
      <vt:lpstr>Italien</vt:lpstr>
      <vt:lpstr>Periode de temp</vt:lpstr>
      <vt:lpstr>Livre de copernic</vt:lpstr>
      <vt:lpstr>Géocentrisme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Galilé Galiléo</dc:title>
  <dc:creator>CSBE</dc:creator>
  <cp:lastModifiedBy>CSBE</cp:lastModifiedBy>
  <cp:revision>2</cp:revision>
  <dcterms:created xsi:type="dcterms:W3CDTF">2022-05-16T14:16:50Z</dcterms:created>
  <dcterms:modified xsi:type="dcterms:W3CDTF">2022-05-16T14:19:18Z</dcterms:modified>
</cp:coreProperties>
</file>