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BD3756-0590-4419-8FB1-6F3E1EEFB626}" v="36" dt="2023-05-10T14:44:47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byrns54 Beverly" userId="S::bbyrns54@scol.qc.ca::cdca91c5-c7cf-422f-80c6-ebc72008453d" providerId="AD" clId="Web-{58BD3756-0590-4419-8FB1-6F3E1EEFB626}"/>
    <pc:docChg chg="addSld delSld modSld">
      <pc:chgData name="bbyrns54 Beverly" userId="S::bbyrns54@scol.qc.ca::cdca91c5-c7cf-422f-80c6-ebc72008453d" providerId="AD" clId="Web-{58BD3756-0590-4419-8FB1-6F3E1EEFB626}" dt="2023-05-10T14:44:47.973" v="33"/>
      <pc:docMkLst>
        <pc:docMk/>
      </pc:docMkLst>
      <pc:sldChg chg="modSp">
        <pc:chgData name="bbyrns54 Beverly" userId="S::bbyrns54@scol.qc.ca::cdca91c5-c7cf-422f-80c6-ebc72008453d" providerId="AD" clId="Web-{58BD3756-0590-4419-8FB1-6F3E1EEFB626}" dt="2023-05-10T14:44:09.770" v="28" actId="20577"/>
        <pc:sldMkLst>
          <pc:docMk/>
          <pc:sldMk cId="109857222" sldId="256"/>
        </pc:sldMkLst>
        <pc:spChg chg="mod">
          <ac:chgData name="bbyrns54 Beverly" userId="S::bbyrns54@scol.qc.ca::cdca91c5-c7cf-422f-80c6-ebc72008453d" providerId="AD" clId="Web-{58BD3756-0590-4419-8FB1-6F3E1EEFB626}" dt="2023-05-10T14:41:57.051" v="5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bbyrns54 Beverly" userId="S::bbyrns54@scol.qc.ca::cdca91c5-c7cf-422f-80c6-ebc72008453d" providerId="AD" clId="Web-{58BD3756-0590-4419-8FB1-6F3E1EEFB626}" dt="2023-05-10T14:44:09.770" v="28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new mod setBg">
        <pc:chgData name="bbyrns54 Beverly" userId="S::bbyrns54@scol.qc.ca::cdca91c5-c7cf-422f-80c6-ebc72008453d" providerId="AD" clId="Web-{58BD3756-0590-4419-8FB1-6F3E1EEFB626}" dt="2023-05-10T14:43:04.661" v="17"/>
        <pc:sldMkLst>
          <pc:docMk/>
          <pc:sldMk cId="740383318" sldId="257"/>
        </pc:sldMkLst>
        <pc:spChg chg="del">
          <ac:chgData name="bbyrns54 Beverly" userId="S::bbyrns54@scol.qc.ca::cdca91c5-c7cf-422f-80c6-ebc72008453d" providerId="AD" clId="Web-{58BD3756-0590-4419-8FB1-6F3E1EEFB626}" dt="2023-05-10T14:42:14.989" v="12"/>
          <ac:spMkLst>
            <pc:docMk/>
            <pc:sldMk cId="740383318" sldId="257"/>
            <ac:spMk id="2" creationId="{BA2918FE-1A9F-2670-B4E5-9951018A2659}"/>
          </ac:spMkLst>
        </pc:spChg>
        <pc:spChg chg="del">
          <ac:chgData name="bbyrns54 Beverly" userId="S::bbyrns54@scol.qc.ca::cdca91c5-c7cf-422f-80c6-ebc72008453d" providerId="AD" clId="Web-{58BD3756-0590-4419-8FB1-6F3E1EEFB626}" dt="2023-05-10T14:42:15.958" v="13"/>
          <ac:spMkLst>
            <pc:docMk/>
            <pc:sldMk cId="740383318" sldId="257"/>
            <ac:spMk id="3" creationId="{08D4124B-9248-B375-1002-99C8E6962B96}"/>
          </ac:spMkLst>
        </pc:spChg>
        <pc:spChg chg="add">
          <ac:chgData name="bbyrns54 Beverly" userId="S::bbyrns54@scol.qc.ca::cdca91c5-c7cf-422f-80c6-ebc72008453d" providerId="AD" clId="Web-{58BD3756-0590-4419-8FB1-6F3E1EEFB626}" dt="2023-05-10T14:43:04.661" v="17"/>
          <ac:spMkLst>
            <pc:docMk/>
            <pc:sldMk cId="740383318" sldId="257"/>
            <ac:spMk id="9" creationId="{42A4FC2C-047E-45A5-965D-8E1E3BF09BC6}"/>
          </ac:spMkLst>
        </pc:spChg>
        <pc:picChg chg="add mod">
          <ac:chgData name="bbyrns54 Beverly" userId="S::bbyrns54@scol.qc.ca::cdca91c5-c7cf-422f-80c6-ebc72008453d" providerId="AD" clId="Web-{58BD3756-0590-4419-8FB1-6F3E1EEFB626}" dt="2023-05-10T14:43:04.661" v="17"/>
          <ac:picMkLst>
            <pc:docMk/>
            <pc:sldMk cId="740383318" sldId="257"/>
            <ac:picMk id="4" creationId="{7830F0F1-D866-DC0B-4D08-863F00FAC9D1}"/>
          </ac:picMkLst>
        </pc:picChg>
      </pc:sldChg>
      <pc:sldChg chg="addSp delSp modSp new mod setBg">
        <pc:chgData name="bbyrns54 Beverly" userId="S::bbyrns54@scol.qc.ca::cdca91c5-c7cf-422f-80c6-ebc72008453d" providerId="AD" clId="Web-{58BD3756-0590-4419-8FB1-6F3E1EEFB626}" dt="2023-05-10T14:44:20.551" v="31"/>
        <pc:sldMkLst>
          <pc:docMk/>
          <pc:sldMk cId="2925984588" sldId="258"/>
        </pc:sldMkLst>
        <pc:spChg chg="del">
          <ac:chgData name="bbyrns54 Beverly" userId="S::bbyrns54@scol.qc.ca::cdca91c5-c7cf-422f-80c6-ebc72008453d" providerId="AD" clId="Web-{58BD3756-0590-4419-8FB1-6F3E1EEFB626}" dt="2023-05-10T14:44:20.551" v="31"/>
          <ac:spMkLst>
            <pc:docMk/>
            <pc:sldMk cId="2925984588" sldId="258"/>
            <ac:spMk id="2" creationId="{74F89934-2B2A-6832-25C0-1EA95D2AD1D4}"/>
          </ac:spMkLst>
        </pc:spChg>
        <pc:spChg chg="del">
          <ac:chgData name="bbyrns54 Beverly" userId="S::bbyrns54@scol.qc.ca::cdca91c5-c7cf-422f-80c6-ebc72008453d" providerId="AD" clId="Web-{58BD3756-0590-4419-8FB1-6F3E1EEFB626}" dt="2023-05-10T14:44:17.192" v="30"/>
          <ac:spMkLst>
            <pc:docMk/>
            <pc:sldMk cId="2925984588" sldId="258"/>
            <ac:spMk id="3" creationId="{55D247C0-6E77-968E-173E-9A74FC69A0F4}"/>
          </ac:spMkLst>
        </pc:spChg>
        <pc:spChg chg="add">
          <ac:chgData name="bbyrns54 Beverly" userId="S::bbyrns54@scol.qc.ca::cdca91c5-c7cf-422f-80c6-ebc72008453d" providerId="AD" clId="Web-{58BD3756-0590-4419-8FB1-6F3E1EEFB626}" dt="2023-05-10T14:44:20.551" v="31"/>
          <ac:spMkLst>
            <pc:docMk/>
            <pc:sldMk cId="2925984588" sldId="258"/>
            <ac:spMk id="9" creationId="{42A4FC2C-047E-45A5-965D-8E1E3BF09BC6}"/>
          </ac:spMkLst>
        </pc:spChg>
        <pc:picChg chg="add mod ord">
          <ac:chgData name="bbyrns54 Beverly" userId="S::bbyrns54@scol.qc.ca::cdca91c5-c7cf-422f-80c6-ebc72008453d" providerId="AD" clId="Web-{58BD3756-0590-4419-8FB1-6F3E1EEFB626}" dt="2023-05-10T14:44:20.551" v="31"/>
          <ac:picMkLst>
            <pc:docMk/>
            <pc:sldMk cId="2925984588" sldId="258"/>
            <ac:picMk id="4" creationId="{C130B56F-3954-2B14-8DB5-220784C0A0F1}"/>
          </ac:picMkLst>
        </pc:picChg>
      </pc:sldChg>
      <pc:sldChg chg="addSp delSp modSp new mod setBg">
        <pc:chgData name="bbyrns54 Beverly" userId="S::bbyrns54@scol.qc.ca::cdca91c5-c7cf-422f-80c6-ebc72008453d" providerId="AD" clId="Web-{58BD3756-0590-4419-8FB1-6F3E1EEFB626}" dt="2023-05-10T14:44:47.973" v="33"/>
        <pc:sldMkLst>
          <pc:docMk/>
          <pc:sldMk cId="324652593" sldId="259"/>
        </pc:sldMkLst>
        <pc:spChg chg="del">
          <ac:chgData name="bbyrns54 Beverly" userId="S::bbyrns54@scol.qc.ca::cdca91c5-c7cf-422f-80c6-ebc72008453d" providerId="AD" clId="Web-{58BD3756-0590-4419-8FB1-6F3E1EEFB626}" dt="2023-05-10T14:44:47.973" v="33"/>
          <ac:spMkLst>
            <pc:docMk/>
            <pc:sldMk cId="324652593" sldId="259"/>
            <ac:spMk id="2" creationId="{7B96D040-7E91-7437-0EA1-6511B90D7C69}"/>
          </ac:spMkLst>
        </pc:spChg>
        <pc:spChg chg="del">
          <ac:chgData name="bbyrns54 Beverly" userId="S::bbyrns54@scol.qc.ca::cdca91c5-c7cf-422f-80c6-ebc72008453d" providerId="AD" clId="Web-{58BD3756-0590-4419-8FB1-6F3E1EEFB626}" dt="2023-05-10T14:44:45.785" v="32"/>
          <ac:spMkLst>
            <pc:docMk/>
            <pc:sldMk cId="324652593" sldId="259"/>
            <ac:spMk id="3" creationId="{19FAC03E-048C-ECA7-23A3-FC10C757D21C}"/>
          </ac:spMkLst>
        </pc:spChg>
        <pc:spChg chg="add">
          <ac:chgData name="bbyrns54 Beverly" userId="S::bbyrns54@scol.qc.ca::cdca91c5-c7cf-422f-80c6-ebc72008453d" providerId="AD" clId="Web-{58BD3756-0590-4419-8FB1-6F3E1EEFB626}" dt="2023-05-10T14:44:47.973" v="33"/>
          <ac:spMkLst>
            <pc:docMk/>
            <pc:sldMk cId="324652593" sldId="259"/>
            <ac:spMk id="9" creationId="{42A4FC2C-047E-45A5-965D-8E1E3BF09BC6}"/>
          </ac:spMkLst>
        </pc:spChg>
        <pc:picChg chg="add mod ord">
          <ac:chgData name="bbyrns54 Beverly" userId="S::bbyrns54@scol.qc.ca::cdca91c5-c7cf-422f-80c6-ebc72008453d" providerId="AD" clId="Web-{58BD3756-0590-4419-8FB1-6F3E1EEFB626}" dt="2023-05-10T14:44:47.973" v="33"/>
          <ac:picMkLst>
            <pc:docMk/>
            <pc:sldMk cId="324652593" sldId="259"/>
            <ac:picMk id="4" creationId="{4E1344EB-4ED2-CEC9-9E6F-8AC3EE628FBC}"/>
          </ac:picMkLst>
        </pc:picChg>
      </pc:sldChg>
      <pc:sldChg chg="add del replId">
        <pc:chgData name="bbyrns54 Beverly" userId="S::bbyrns54@scol.qc.ca::cdca91c5-c7cf-422f-80c6-ebc72008453d" providerId="AD" clId="Web-{58BD3756-0590-4419-8FB1-6F3E1EEFB626}" dt="2023-05-10T14:42:51.895" v="15"/>
        <pc:sldMkLst>
          <pc:docMk/>
          <pc:sldMk cId="1314806547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Montréal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Fait par Beverly et Sarah-Maud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830F0F1-D866-DC0B-4D08-863F00FAC9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8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A picture containing building, sky, outdoor, tall&#10;&#10;Description automatically generated">
            <a:extLst>
              <a:ext uri="{FF2B5EF4-FFF2-40B4-BE49-F238E27FC236}">
                <a16:creationId xmlns:a16="http://schemas.microsoft.com/office/drawing/2014/main" id="{4E1344EB-4ED2-CEC9-9E6F-8AC3EE628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038" b="257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2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A picture containing sky, outdoor, red&#10;&#10;Description automatically generated">
            <a:extLst>
              <a:ext uri="{FF2B5EF4-FFF2-40B4-BE49-F238E27FC236}">
                <a16:creationId xmlns:a16="http://schemas.microsoft.com/office/drawing/2014/main" id="{C130B56F-3954-2B14-8DB5-220784C0A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679" b="10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84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Montréal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18</cp:revision>
  <dcterms:created xsi:type="dcterms:W3CDTF">2023-05-10T14:40:37Z</dcterms:created>
  <dcterms:modified xsi:type="dcterms:W3CDTF">2023-05-10T14:44:49Z</dcterms:modified>
</cp:coreProperties>
</file>