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C2CE2-F70E-41E6-828B-CBD7B27CE382}" v="831" dt="2022-12-01T16:57:50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17C2CE2-F70E-41E6-828B-CBD7B27CE382}"/>
    <pc:docChg chg="modSld">
      <pc:chgData name="" userId="" providerId="" clId="Web-{217C2CE2-F70E-41E6-828B-CBD7B27CE382}" dt="2022-12-01T16:26:04.504" v="0"/>
      <pc:docMkLst>
        <pc:docMk/>
      </pc:docMkLst>
      <pc:sldChg chg="delSp">
        <pc:chgData name="" userId="" providerId="" clId="Web-{217C2CE2-F70E-41E6-828B-CBD7B27CE382}" dt="2022-12-01T16:26:04.504" v="0"/>
        <pc:sldMkLst>
          <pc:docMk/>
          <pc:sldMk cId="109857222" sldId="256"/>
        </pc:sldMkLst>
        <pc:spChg chg="del">
          <ac:chgData name="" userId="" providerId="" clId="Web-{217C2CE2-F70E-41E6-828B-CBD7B27CE382}" dt="2022-12-01T16:26:04.504" v="0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bbyrns54 Beverly" userId="S::bbyrns54@scol.qc.ca::cdca91c5-c7cf-422f-80c6-ebc72008453d" providerId="AD" clId="Web-{217C2CE2-F70E-41E6-828B-CBD7B27CE382}"/>
    <pc:docChg chg="addSld delSld modSld">
      <pc:chgData name="bbyrns54 Beverly" userId="S::bbyrns54@scol.qc.ca::cdca91c5-c7cf-422f-80c6-ebc72008453d" providerId="AD" clId="Web-{217C2CE2-F70E-41E6-828B-CBD7B27CE382}" dt="2022-12-01T16:57:45.079" v="431" actId="20577"/>
      <pc:docMkLst>
        <pc:docMk/>
      </pc:docMkLst>
      <pc:sldChg chg="addSp delSp modSp">
        <pc:chgData name="bbyrns54 Beverly" userId="S::bbyrns54@scol.qc.ca::cdca91c5-c7cf-422f-80c6-ebc72008453d" providerId="AD" clId="Web-{217C2CE2-F70E-41E6-828B-CBD7B27CE382}" dt="2022-12-01T16:26:52.394" v="24" actId="1076"/>
        <pc:sldMkLst>
          <pc:docMk/>
          <pc:sldMk cId="109857222" sldId="256"/>
        </pc:sldMkLst>
        <pc:spChg chg="del">
          <ac:chgData name="bbyrns54 Beverly" userId="S::bbyrns54@scol.qc.ca::cdca91c5-c7cf-422f-80c6-ebc72008453d" providerId="AD" clId="Web-{217C2CE2-F70E-41E6-828B-CBD7B27CE382}" dt="2022-12-01T16:26:07.035" v="0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bbyrns54 Beverly" userId="S::bbyrns54@scol.qc.ca::cdca91c5-c7cf-422f-80c6-ebc72008453d" providerId="AD" clId="Web-{217C2CE2-F70E-41E6-828B-CBD7B27CE382}" dt="2022-12-01T16:26:52.394" v="24" actId="1076"/>
          <ac:spMkLst>
            <pc:docMk/>
            <pc:sldMk cId="109857222" sldId="256"/>
            <ac:spMk id="4" creationId="{78A11ABA-28E1-CEDF-76BA-8D158FFBE378}"/>
          </ac:spMkLst>
        </pc:spChg>
      </pc:sldChg>
      <pc:sldChg chg="addSp delSp modSp new">
        <pc:chgData name="bbyrns54 Beverly" userId="S::bbyrns54@scol.qc.ca::cdca91c5-c7cf-422f-80c6-ebc72008453d" providerId="AD" clId="Web-{217C2CE2-F70E-41E6-828B-CBD7B27CE382}" dt="2022-12-01T16:35:58.221" v="145" actId="20577"/>
        <pc:sldMkLst>
          <pc:docMk/>
          <pc:sldMk cId="3207428735" sldId="257"/>
        </pc:sldMkLst>
        <pc:spChg chg="del">
          <ac:chgData name="bbyrns54 Beverly" userId="S::bbyrns54@scol.qc.ca::cdca91c5-c7cf-422f-80c6-ebc72008453d" providerId="AD" clId="Web-{217C2CE2-F70E-41E6-828B-CBD7B27CE382}" dt="2022-12-01T16:30:07.050" v="26"/>
          <ac:spMkLst>
            <pc:docMk/>
            <pc:sldMk cId="3207428735" sldId="257"/>
            <ac:spMk id="2" creationId="{BD0E52BB-BE49-ECFB-C1DC-6EDBA72A7DCB}"/>
          </ac:spMkLst>
        </pc:spChg>
        <pc:spChg chg="del">
          <ac:chgData name="bbyrns54 Beverly" userId="S::bbyrns54@scol.qc.ca::cdca91c5-c7cf-422f-80c6-ebc72008453d" providerId="AD" clId="Web-{217C2CE2-F70E-41E6-828B-CBD7B27CE382}" dt="2022-12-01T16:30:08.894" v="27"/>
          <ac:spMkLst>
            <pc:docMk/>
            <pc:sldMk cId="3207428735" sldId="257"/>
            <ac:spMk id="3" creationId="{AE88044D-DE40-5D99-6F67-1624F4211B66}"/>
          </ac:spMkLst>
        </pc:spChg>
        <pc:spChg chg="add mod">
          <ac:chgData name="bbyrns54 Beverly" userId="S::bbyrns54@scol.qc.ca::cdca91c5-c7cf-422f-80c6-ebc72008453d" providerId="AD" clId="Web-{217C2CE2-F70E-41E6-828B-CBD7B27CE382}" dt="2022-12-01T16:35:58.221" v="145" actId="20577"/>
          <ac:spMkLst>
            <pc:docMk/>
            <pc:sldMk cId="3207428735" sldId="257"/>
            <ac:spMk id="4" creationId="{11D85AE5-266D-ED4F-3119-73E25A8391DB}"/>
          </ac:spMkLst>
        </pc:spChg>
      </pc:sldChg>
      <pc:sldChg chg="delSp modSp new del">
        <pc:chgData name="bbyrns54 Beverly" userId="S::bbyrns54@scol.qc.ca::cdca91c5-c7cf-422f-80c6-ebc72008453d" providerId="AD" clId="Web-{217C2CE2-F70E-41E6-828B-CBD7B27CE382}" dt="2022-12-01T16:31:44.847" v="84"/>
        <pc:sldMkLst>
          <pc:docMk/>
          <pc:sldMk cId="111740532" sldId="258"/>
        </pc:sldMkLst>
        <pc:spChg chg="del">
          <ac:chgData name="bbyrns54 Beverly" userId="S::bbyrns54@scol.qc.ca::cdca91c5-c7cf-422f-80c6-ebc72008453d" providerId="AD" clId="Web-{217C2CE2-F70E-41E6-828B-CBD7B27CE382}" dt="2022-12-01T16:31:38.519" v="82"/>
          <ac:spMkLst>
            <pc:docMk/>
            <pc:sldMk cId="111740532" sldId="258"/>
            <ac:spMk id="2" creationId="{9CEDE983-4047-9E29-BA5F-E582916BDEAD}"/>
          </ac:spMkLst>
        </pc:spChg>
        <pc:spChg chg="mod">
          <ac:chgData name="bbyrns54 Beverly" userId="S::bbyrns54@scol.qc.ca::cdca91c5-c7cf-422f-80c6-ebc72008453d" providerId="AD" clId="Web-{217C2CE2-F70E-41E6-828B-CBD7B27CE382}" dt="2022-12-01T16:31:43.175" v="83" actId="20577"/>
          <ac:spMkLst>
            <pc:docMk/>
            <pc:sldMk cId="111740532" sldId="258"/>
            <ac:spMk id="3" creationId="{DDAD50C7-A06B-34DF-BD0C-B5B958A0763E}"/>
          </ac:spMkLst>
        </pc:spChg>
      </pc:sldChg>
      <pc:sldChg chg="modSp add replId">
        <pc:chgData name="bbyrns54 Beverly" userId="S::bbyrns54@scol.qc.ca::cdca91c5-c7cf-422f-80c6-ebc72008453d" providerId="AD" clId="Web-{217C2CE2-F70E-41E6-828B-CBD7B27CE382}" dt="2022-12-01T16:39:29.815" v="239" actId="20577"/>
        <pc:sldMkLst>
          <pc:docMk/>
          <pc:sldMk cId="2722380312" sldId="258"/>
        </pc:sldMkLst>
        <pc:spChg chg="mod">
          <ac:chgData name="bbyrns54 Beverly" userId="S::bbyrns54@scol.qc.ca::cdca91c5-c7cf-422f-80c6-ebc72008453d" providerId="AD" clId="Web-{217C2CE2-F70E-41E6-828B-CBD7B27CE382}" dt="2022-12-01T16:39:29.815" v="239" actId="20577"/>
          <ac:spMkLst>
            <pc:docMk/>
            <pc:sldMk cId="2722380312" sldId="258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53.925" v="91"/>
        <pc:sldMkLst>
          <pc:docMk/>
          <pc:sldMk cId="2190925277" sldId="259"/>
        </pc:sldMkLst>
      </pc:sldChg>
      <pc:sldChg chg="modSp add replId">
        <pc:chgData name="bbyrns54 Beverly" userId="S::bbyrns54@scol.qc.ca::cdca91c5-c7cf-422f-80c6-ebc72008453d" providerId="AD" clId="Web-{217C2CE2-F70E-41E6-828B-CBD7B27CE382}" dt="2022-12-01T16:43:24.799" v="327" actId="20577"/>
        <pc:sldMkLst>
          <pc:docMk/>
          <pc:sldMk cId="3358267011" sldId="259"/>
        </pc:sldMkLst>
        <pc:spChg chg="mod">
          <ac:chgData name="bbyrns54 Beverly" userId="S::bbyrns54@scol.qc.ca::cdca91c5-c7cf-422f-80c6-ebc72008453d" providerId="AD" clId="Web-{217C2CE2-F70E-41E6-828B-CBD7B27CE382}" dt="2022-12-01T16:43:24.799" v="327" actId="20577"/>
          <ac:spMkLst>
            <pc:docMk/>
            <pc:sldMk cId="3358267011" sldId="259"/>
            <ac:spMk id="4" creationId="{11D85AE5-266D-ED4F-3119-73E25A8391DB}"/>
          </ac:spMkLst>
        </pc:spChg>
      </pc:sldChg>
      <pc:sldChg chg="modSp add replId">
        <pc:chgData name="bbyrns54 Beverly" userId="S::bbyrns54@scol.qc.ca::cdca91c5-c7cf-422f-80c6-ebc72008453d" providerId="AD" clId="Web-{217C2CE2-F70E-41E6-828B-CBD7B27CE382}" dt="2022-12-01T16:45:57.924" v="370" actId="20577"/>
        <pc:sldMkLst>
          <pc:docMk/>
          <pc:sldMk cId="1852333089" sldId="260"/>
        </pc:sldMkLst>
        <pc:spChg chg="mod">
          <ac:chgData name="bbyrns54 Beverly" userId="S::bbyrns54@scol.qc.ca::cdca91c5-c7cf-422f-80c6-ebc72008453d" providerId="AD" clId="Web-{217C2CE2-F70E-41E6-828B-CBD7B27CE382}" dt="2022-12-01T16:45:57.924" v="370" actId="20577"/>
          <ac:spMkLst>
            <pc:docMk/>
            <pc:sldMk cId="1852333089" sldId="260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52.722" v="90"/>
        <pc:sldMkLst>
          <pc:docMk/>
          <pc:sldMk cId="2413035865" sldId="260"/>
        </pc:sldMkLst>
      </pc:sldChg>
      <pc:sldChg chg="modSp add replId">
        <pc:chgData name="bbyrns54 Beverly" userId="S::bbyrns54@scol.qc.ca::cdca91c5-c7cf-422f-80c6-ebc72008453d" providerId="AD" clId="Web-{217C2CE2-F70E-41E6-828B-CBD7B27CE382}" dt="2022-12-01T16:49:19.220" v="407" actId="20577"/>
        <pc:sldMkLst>
          <pc:docMk/>
          <pc:sldMk cId="568607989" sldId="261"/>
        </pc:sldMkLst>
        <pc:spChg chg="mod">
          <ac:chgData name="bbyrns54 Beverly" userId="S::bbyrns54@scol.qc.ca::cdca91c5-c7cf-422f-80c6-ebc72008453d" providerId="AD" clId="Web-{217C2CE2-F70E-41E6-828B-CBD7B27CE382}" dt="2022-12-01T16:49:19.220" v="407" actId="20577"/>
          <ac:spMkLst>
            <pc:docMk/>
            <pc:sldMk cId="568607989" sldId="261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52.034" v="89"/>
        <pc:sldMkLst>
          <pc:docMk/>
          <pc:sldMk cId="2633189639" sldId="261"/>
        </pc:sldMkLst>
      </pc:sldChg>
      <pc:sldChg chg="new del">
        <pc:chgData name="bbyrns54 Beverly" userId="S::bbyrns54@scol.qc.ca::cdca91c5-c7cf-422f-80c6-ebc72008453d" providerId="AD" clId="Web-{217C2CE2-F70E-41E6-828B-CBD7B27CE382}" dt="2022-12-01T16:31:51.316" v="88"/>
        <pc:sldMkLst>
          <pc:docMk/>
          <pc:sldMk cId="1740182447" sldId="262"/>
        </pc:sldMkLst>
      </pc:sldChg>
      <pc:sldChg chg="modSp add replId">
        <pc:chgData name="bbyrns54 Beverly" userId="S::bbyrns54@scol.qc.ca::cdca91c5-c7cf-422f-80c6-ebc72008453d" providerId="AD" clId="Web-{217C2CE2-F70E-41E6-828B-CBD7B27CE382}" dt="2022-12-01T16:52:33.970" v="421" actId="20577"/>
        <pc:sldMkLst>
          <pc:docMk/>
          <pc:sldMk cId="3931566955" sldId="262"/>
        </pc:sldMkLst>
        <pc:spChg chg="mod">
          <ac:chgData name="bbyrns54 Beverly" userId="S::bbyrns54@scol.qc.ca::cdca91c5-c7cf-422f-80c6-ebc72008453d" providerId="AD" clId="Web-{217C2CE2-F70E-41E6-828B-CBD7B27CE382}" dt="2022-12-01T16:52:33.970" v="421" actId="20577"/>
          <ac:spMkLst>
            <pc:docMk/>
            <pc:sldMk cId="3931566955" sldId="262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48.706" v="87"/>
        <pc:sldMkLst>
          <pc:docMk/>
          <pc:sldMk cId="1377724792" sldId="263"/>
        </pc:sldMkLst>
      </pc:sldChg>
      <pc:sldChg chg="modSp add replId">
        <pc:chgData name="bbyrns54 Beverly" userId="S::bbyrns54@scol.qc.ca::cdca91c5-c7cf-422f-80c6-ebc72008453d" providerId="AD" clId="Web-{217C2CE2-F70E-41E6-828B-CBD7B27CE382}" dt="2022-12-01T16:54:38.266" v="426" actId="20577"/>
        <pc:sldMkLst>
          <pc:docMk/>
          <pc:sldMk cId="3090423540" sldId="263"/>
        </pc:sldMkLst>
        <pc:spChg chg="mod">
          <ac:chgData name="bbyrns54 Beverly" userId="S::bbyrns54@scol.qc.ca::cdca91c5-c7cf-422f-80c6-ebc72008453d" providerId="AD" clId="Web-{217C2CE2-F70E-41E6-828B-CBD7B27CE382}" dt="2022-12-01T16:54:38.266" v="426" actId="20577"/>
          <ac:spMkLst>
            <pc:docMk/>
            <pc:sldMk cId="3090423540" sldId="263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48.175" v="86"/>
        <pc:sldMkLst>
          <pc:docMk/>
          <pc:sldMk cId="1459359518" sldId="264"/>
        </pc:sldMkLst>
      </pc:sldChg>
      <pc:sldChg chg="modSp add replId">
        <pc:chgData name="bbyrns54 Beverly" userId="S::bbyrns54@scol.qc.ca::cdca91c5-c7cf-422f-80c6-ebc72008453d" providerId="AD" clId="Web-{217C2CE2-F70E-41E6-828B-CBD7B27CE382}" dt="2022-12-01T16:57:34.797" v="427" actId="20577"/>
        <pc:sldMkLst>
          <pc:docMk/>
          <pc:sldMk cId="1654154994" sldId="264"/>
        </pc:sldMkLst>
        <pc:spChg chg="mod">
          <ac:chgData name="bbyrns54 Beverly" userId="S::bbyrns54@scol.qc.ca::cdca91c5-c7cf-422f-80c6-ebc72008453d" providerId="AD" clId="Web-{217C2CE2-F70E-41E6-828B-CBD7B27CE382}" dt="2022-12-01T16:57:34.797" v="427" actId="20577"/>
          <ac:spMkLst>
            <pc:docMk/>
            <pc:sldMk cId="1654154994" sldId="264"/>
            <ac:spMk id="4" creationId="{11D85AE5-266D-ED4F-3119-73E25A8391DB}"/>
          </ac:spMkLst>
        </pc:spChg>
      </pc:sldChg>
      <pc:sldChg chg="modSp add replId">
        <pc:chgData name="bbyrns54 Beverly" userId="S::bbyrns54@scol.qc.ca::cdca91c5-c7cf-422f-80c6-ebc72008453d" providerId="AD" clId="Web-{217C2CE2-F70E-41E6-828B-CBD7B27CE382}" dt="2022-12-01T16:57:45.079" v="431" actId="20577"/>
        <pc:sldMkLst>
          <pc:docMk/>
          <pc:sldMk cId="1235149606" sldId="265"/>
        </pc:sldMkLst>
        <pc:spChg chg="mod">
          <ac:chgData name="bbyrns54 Beverly" userId="S::bbyrns54@scol.qc.ca::cdca91c5-c7cf-422f-80c6-ebc72008453d" providerId="AD" clId="Web-{217C2CE2-F70E-41E6-828B-CBD7B27CE382}" dt="2022-12-01T16:57:45.079" v="431" actId="20577"/>
          <ac:spMkLst>
            <pc:docMk/>
            <pc:sldMk cId="1235149606" sldId="265"/>
            <ac:spMk id="4" creationId="{11D85AE5-266D-ED4F-3119-73E25A8391DB}"/>
          </ac:spMkLst>
        </pc:spChg>
      </pc:sldChg>
      <pc:sldChg chg="new del">
        <pc:chgData name="bbyrns54 Beverly" userId="S::bbyrns54@scol.qc.ca::cdca91c5-c7cf-422f-80c6-ebc72008453d" providerId="AD" clId="Web-{217C2CE2-F70E-41E6-828B-CBD7B27CE382}" dt="2022-12-01T16:31:47.441" v="85"/>
        <pc:sldMkLst>
          <pc:docMk/>
          <pc:sldMk cId="3941867833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1ABA-28E1-CEDF-76BA-8D158FFBE378}"/>
              </a:ext>
            </a:extLst>
          </p:cNvPr>
          <p:cNvSpPr txBox="1"/>
          <p:nvPr/>
        </p:nvSpPr>
        <p:spPr>
          <a:xfrm>
            <a:off x="4055116" y="1535076"/>
            <a:ext cx="406286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cs typeface="Calibri"/>
              </a:rPr>
              <a:t>ITSS</a:t>
            </a:r>
            <a:endParaRPr lang="en-US" sz="4800">
              <a:cs typeface="Calibri"/>
            </a:endParaRPr>
          </a:p>
          <a:p>
            <a:pPr algn="ctr"/>
            <a:endParaRPr lang="en-US" sz="4800" dirty="0">
              <a:cs typeface="Calibri"/>
            </a:endParaRPr>
          </a:p>
          <a:p>
            <a:pPr algn="ctr"/>
            <a:r>
              <a:rPr lang="en-US" sz="4800" dirty="0">
                <a:cs typeface="Calibri"/>
              </a:rPr>
              <a:t>Fait par Beverly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Treponema pallidum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Règne des monères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</a:t>
            </a:r>
            <a:r>
              <a:rPr lang="fr-CA" sz="3200" dirty="0" err="1">
                <a:cs typeface="Calibri"/>
              </a:rPr>
              <a:t>Phissilliste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123514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Phtirius pubis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Règne animal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Morpions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Crèmes, lotions ou shampoings</a:t>
            </a:r>
          </a:p>
        </p:txBody>
      </p:sp>
    </p:spTree>
    <p:extLst>
      <p:ext uri="{BB962C8B-B14F-4D97-AF65-F5344CB8AC3E}">
        <p14:creationId xmlns:p14="http://schemas.microsoft.com/office/powerpoint/2010/main" val="320742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Trichomonas vaginalis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Règne des protistes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Vaginites </a:t>
            </a:r>
            <a:r>
              <a:rPr lang="fr-CA" sz="3200" dirty="0" err="1">
                <a:cs typeface="Calibri"/>
              </a:rPr>
              <a:t>trichomonase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272238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Chlamydia trachomatis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Règne des monères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Chlamydia génital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335826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VPH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Virus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Virus du papillon humain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Cryothérapie (azote liquide) </a:t>
            </a:r>
            <a:r>
              <a:rPr lang="fr-CA" sz="3200" dirty="0" err="1">
                <a:cs typeface="Calibri"/>
              </a:rPr>
              <a:t>crêmes</a:t>
            </a:r>
            <a:endParaRPr lang="fr-CA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33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VHB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Virus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Hépatite B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Aucun</a:t>
            </a:r>
          </a:p>
        </p:txBody>
      </p:sp>
    </p:spTree>
    <p:extLst>
      <p:ext uri="{BB962C8B-B14F-4D97-AF65-F5344CB8AC3E}">
        <p14:creationId xmlns:p14="http://schemas.microsoft.com/office/powerpoint/2010/main" val="56860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Neisseria gonorrhoeae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Règne des monères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Gonorrhée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Antibiotiques</a:t>
            </a:r>
          </a:p>
        </p:txBody>
      </p:sp>
    </p:spTree>
    <p:extLst>
      <p:ext uri="{BB962C8B-B14F-4D97-AF65-F5344CB8AC3E}">
        <p14:creationId xmlns:p14="http://schemas.microsoft.com/office/powerpoint/2010/main" val="393156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VHS-II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Virus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Herbes simplex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Antiviraux</a:t>
            </a:r>
          </a:p>
        </p:txBody>
      </p:sp>
    </p:spTree>
    <p:extLst>
      <p:ext uri="{BB962C8B-B14F-4D97-AF65-F5344CB8AC3E}">
        <p14:creationId xmlns:p14="http://schemas.microsoft.com/office/powerpoint/2010/main" val="309042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85AE5-266D-ED4F-3119-73E25A8391DB}"/>
              </a:ext>
            </a:extLst>
          </p:cNvPr>
          <p:cNvSpPr txBox="1"/>
          <p:nvPr/>
        </p:nvSpPr>
        <p:spPr>
          <a:xfrm>
            <a:off x="853439" y="871219"/>
            <a:ext cx="1045463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Nom Scientifique: VIH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Classification: Virus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Nom en français: Sida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Traitement? Trithérapie</a:t>
            </a:r>
          </a:p>
        </p:txBody>
      </p:sp>
    </p:spTree>
    <p:extLst>
      <p:ext uri="{BB962C8B-B14F-4D97-AF65-F5344CB8AC3E}">
        <p14:creationId xmlns:p14="http://schemas.microsoft.com/office/powerpoint/2010/main" val="165415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141</cp:revision>
  <dcterms:created xsi:type="dcterms:W3CDTF">2022-12-01T16:25:51Z</dcterms:created>
  <dcterms:modified xsi:type="dcterms:W3CDTF">2022-12-01T16:57:55Z</dcterms:modified>
</cp:coreProperties>
</file>