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80038-AE71-47EF-BD20-FDB09E45BCB8}" v="225" dt="2022-02-01T15:28:3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3980038-AE71-47EF-BD20-FDB09E45BCB8}"/>
    <pc:docChg chg="modSld">
      <pc:chgData name="" userId="" providerId="" clId="Web-{23980038-AE71-47EF-BD20-FDB09E45BCB8}" dt="2022-02-01T15:11:48.114" v="1"/>
      <pc:docMkLst>
        <pc:docMk/>
      </pc:docMkLst>
      <pc:sldChg chg="delSp">
        <pc:chgData name="" userId="" providerId="" clId="Web-{23980038-AE71-47EF-BD20-FDB09E45BCB8}" dt="2022-02-01T15:11:48.114" v="1"/>
        <pc:sldMkLst>
          <pc:docMk/>
          <pc:sldMk cId="109857222" sldId="256"/>
        </pc:sldMkLst>
        <pc:spChg chg="del">
          <ac:chgData name="" userId="" providerId="" clId="Web-{23980038-AE71-47EF-BD20-FDB09E45BCB8}" dt="2022-02-01T15:11:48.114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" userId="" providerId="" clId="Web-{23980038-AE71-47EF-BD20-FDB09E45BCB8}" dt="2022-02-01T15:11:45.286" v="0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bbyrns54" userId="S::bbyrns54@scol.qc.ca::cdca91c5-c7cf-422f-80c6-ebc72008453d" providerId="AD" clId="Web-{23980038-AE71-47EF-BD20-FDB09E45BCB8}"/>
    <pc:docChg chg="addSld modSld">
      <pc:chgData name="bbyrns54" userId="S::bbyrns54@scol.qc.ca::cdca91c5-c7cf-422f-80c6-ebc72008453d" providerId="AD" clId="Web-{23980038-AE71-47EF-BD20-FDB09E45BCB8}" dt="2022-02-01T15:28:38.012" v="154"/>
      <pc:docMkLst>
        <pc:docMk/>
      </pc:docMkLst>
      <pc:sldChg chg="addSp modSp">
        <pc:chgData name="bbyrns54" userId="S::bbyrns54@scol.qc.ca::cdca91c5-c7cf-422f-80c6-ebc72008453d" providerId="AD" clId="Web-{23980038-AE71-47EF-BD20-FDB09E45BCB8}" dt="2022-02-01T15:13:49.287" v="50" actId="20577"/>
        <pc:sldMkLst>
          <pc:docMk/>
          <pc:sldMk cId="109857222" sldId="256"/>
        </pc:sldMkLst>
        <pc:spChg chg="add mod">
          <ac:chgData name="bbyrns54" userId="S::bbyrns54@scol.qc.ca::cdca91c5-c7cf-422f-80c6-ebc72008453d" providerId="AD" clId="Web-{23980038-AE71-47EF-BD20-FDB09E45BCB8}" dt="2022-02-01T15:13:49.287" v="50" actId="20577"/>
          <ac:spMkLst>
            <pc:docMk/>
            <pc:sldMk cId="109857222" sldId="256"/>
            <ac:spMk id="4" creationId="{8AE62144-72F7-402D-ADE2-986A85E4D673}"/>
          </ac:spMkLst>
        </pc:spChg>
      </pc:sldChg>
      <pc:sldChg chg="addSp delSp modSp new mod setBg setClrOvrMap">
        <pc:chgData name="bbyrns54" userId="S::bbyrns54@scol.qc.ca::cdca91c5-c7cf-422f-80c6-ebc72008453d" providerId="AD" clId="Web-{23980038-AE71-47EF-BD20-FDB09E45BCB8}" dt="2022-02-01T15:17:54.601" v="76"/>
        <pc:sldMkLst>
          <pc:docMk/>
          <pc:sldMk cId="252385055" sldId="257"/>
        </pc:sldMkLst>
        <pc:spChg chg="del">
          <ac:chgData name="bbyrns54" userId="S::bbyrns54@scol.qc.ca::cdca91c5-c7cf-422f-80c6-ebc72008453d" providerId="AD" clId="Web-{23980038-AE71-47EF-BD20-FDB09E45BCB8}" dt="2022-02-01T15:15:08.772" v="52"/>
          <ac:spMkLst>
            <pc:docMk/>
            <pc:sldMk cId="252385055" sldId="257"/>
            <ac:spMk id="2" creationId="{9D83412B-AD2D-4959-80E8-12747291AEB8}"/>
          </ac:spMkLst>
        </pc:spChg>
        <pc:spChg chg="del">
          <ac:chgData name="bbyrns54" userId="S::bbyrns54@scol.qc.ca::cdca91c5-c7cf-422f-80c6-ebc72008453d" providerId="AD" clId="Web-{23980038-AE71-47EF-BD20-FDB09E45BCB8}" dt="2022-02-01T15:15:10.944" v="53"/>
          <ac:spMkLst>
            <pc:docMk/>
            <pc:sldMk cId="252385055" sldId="257"/>
            <ac:spMk id="3" creationId="{0B8153C8-821C-4C9F-8647-72EB208554F0}"/>
          </ac:spMkLst>
        </pc:spChg>
        <pc:spChg chg="add mod">
          <ac:chgData name="bbyrns54" userId="S::bbyrns54@scol.qc.ca::cdca91c5-c7cf-422f-80c6-ebc72008453d" providerId="AD" clId="Web-{23980038-AE71-47EF-BD20-FDB09E45BCB8}" dt="2022-02-01T15:17:54.601" v="76"/>
          <ac:spMkLst>
            <pc:docMk/>
            <pc:sldMk cId="252385055" sldId="257"/>
            <ac:spMk id="4" creationId="{783130A3-9BE8-4256-8F30-894330A6BE69}"/>
          </ac:spMkLst>
        </pc:spChg>
        <pc:spChg chg="add mod ord">
          <ac:chgData name="bbyrns54" userId="S::bbyrns54@scol.qc.ca::cdca91c5-c7cf-422f-80c6-ebc72008453d" providerId="AD" clId="Web-{23980038-AE71-47EF-BD20-FDB09E45BCB8}" dt="2022-02-01T15:17:54.601" v="76"/>
          <ac:spMkLst>
            <pc:docMk/>
            <pc:sldMk cId="252385055" sldId="257"/>
            <ac:spMk id="5" creationId="{DDD6C229-2A57-4C52-966F-ACF633E2B18B}"/>
          </ac:spMkLst>
        </pc:spChg>
        <pc:spChg chg="add">
          <ac:chgData name="bbyrns54" userId="S::bbyrns54@scol.qc.ca::cdca91c5-c7cf-422f-80c6-ebc72008453d" providerId="AD" clId="Web-{23980038-AE71-47EF-BD20-FDB09E45BCB8}" dt="2022-02-01T15:17:54.601" v="76"/>
          <ac:spMkLst>
            <pc:docMk/>
            <pc:sldMk cId="252385055" sldId="257"/>
            <ac:spMk id="11" creationId="{E49CC64F-7275-4E33-961B-0C5CDC439875}"/>
          </ac:spMkLst>
        </pc:spChg>
        <pc:picChg chg="add mod">
          <ac:chgData name="bbyrns54" userId="S::bbyrns54@scol.qc.ca::cdca91c5-c7cf-422f-80c6-ebc72008453d" providerId="AD" clId="Web-{23980038-AE71-47EF-BD20-FDB09E45BCB8}" dt="2022-02-01T15:17:54.601" v="76"/>
          <ac:picMkLst>
            <pc:docMk/>
            <pc:sldMk cId="252385055" sldId="257"/>
            <ac:picMk id="6" creationId="{FDE9B218-0109-4032-B0FB-F42089DE8E39}"/>
          </ac:picMkLst>
        </pc:picChg>
      </pc:sldChg>
      <pc:sldChg chg="addSp delSp modSp new mod setBg setClrOvrMap">
        <pc:chgData name="bbyrns54" userId="S::bbyrns54@scol.qc.ca::cdca91c5-c7cf-422f-80c6-ebc72008453d" providerId="AD" clId="Web-{23980038-AE71-47EF-BD20-FDB09E45BCB8}" dt="2022-02-01T15:20:09.477" v="92"/>
        <pc:sldMkLst>
          <pc:docMk/>
          <pc:sldMk cId="2796472857" sldId="258"/>
        </pc:sldMkLst>
        <pc:spChg chg="del">
          <ac:chgData name="bbyrns54" userId="S::bbyrns54@scol.qc.ca::cdca91c5-c7cf-422f-80c6-ebc72008453d" providerId="AD" clId="Web-{23980038-AE71-47EF-BD20-FDB09E45BCB8}" dt="2022-02-01T15:18:05.976" v="78"/>
          <ac:spMkLst>
            <pc:docMk/>
            <pc:sldMk cId="2796472857" sldId="258"/>
            <ac:spMk id="2" creationId="{7D87045D-5632-4FC5-8365-73877B239CBF}"/>
          </ac:spMkLst>
        </pc:spChg>
        <pc:spChg chg="del mod">
          <ac:chgData name="bbyrns54" userId="S::bbyrns54@scol.qc.ca::cdca91c5-c7cf-422f-80c6-ebc72008453d" providerId="AD" clId="Web-{23980038-AE71-47EF-BD20-FDB09E45BCB8}" dt="2022-02-01T15:18:11.648" v="80"/>
          <ac:spMkLst>
            <pc:docMk/>
            <pc:sldMk cId="2796472857" sldId="258"/>
            <ac:spMk id="3" creationId="{81AE227A-859C-4656-85C4-BAF19E40502F}"/>
          </ac:spMkLst>
        </pc:spChg>
        <pc:spChg chg="add mod ord">
          <ac:chgData name="bbyrns54" userId="S::bbyrns54@scol.qc.ca::cdca91c5-c7cf-422f-80c6-ebc72008453d" providerId="AD" clId="Web-{23980038-AE71-47EF-BD20-FDB09E45BCB8}" dt="2022-02-01T15:20:09.477" v="92"/>
          <ac:spMkLst>
            <pc:docMk/>
            <pc:sldMk cId="2796472857" sldId="258"/>
            <ac:spMk id="4" creationId="{17A7531F-5C93-4F57-91AA-7E98C40B230D}"/>
          </ac:spMkLst>
        </pc:spChg>
        <pc:spChg chg="add mod ord">
          <ac:chgData name="bbyrns54" userId="S::bbyrns54@scol.qc.ca::cdca91c5-c7cf-422f-80c6-ebc72008453d" providerId="AD" clId="Web-{23980038-AE71-47EF-BD20-FDB09E45BCB8}" dt="2022-02-01T15:19:54.321" v="91"/>
          <ac:spMkLst>
            <pc:docMk/>
            <pc:sldMk cId="2796472857" sldId="258"/>
            <ac:spMk id="5" creationId="{AA77E022-728B-41DC-B5E1-315A4DE44072}"/>
          </ac:spMkLst>
        </pc:spChg>
        <pc:spChg chg="add del">
          <ac:chgData name="bbyrns54" userId="S::bbyrns54@scol.qc.ca::cdca91c5-c7cf-422f-80c6-ebc72008453d" providerId="AD" clId="Web-{23980038-AE71-47EF-BD20-FDB09E45BCB8}" dt="2022-02-01T15:20:09.477" v="92"/>
          <ac:spMkLst>
            <pc:docMk/>
            <pc:sldMk cId="2796472857" sldId="258"/>
            <ac:spMk id="11" creationId="{E49CC64F-7275-4E33-961B-0C5CDC439875}"/>
          </ac:spMkLst>
        </pc:spChg>
        <pc:spChg chg="add">
          <ac:chgData name="bbyrns54" userId="S::bbyrns54@scol.qc.ca::cdca91c5-c7cf-422f-80c6-ebc72008453d" providerId="AD" clId="Web-{23980038-AE71-47EF-BD20-FDB09E45BCB8}" dt="2022-02-01T15:20:09.477" v="92"/>
          <ac:spMkLst>
            <pc:docMk/>
            <pc:sldMk cId="2796472857" sldId="258"/>
            <ac:spMk id="16" creationId="{37C89E4B-3C9F-44B9-8B86-D9E3D112D8EC}"/>
          </ac:spMkLst>
        </pc:spChg>
        <pc:picChg chg="add mod">
          <ac:chgData name="bbyrns54" userId="S::bbyrns54@scol.qc.ca::cdca91c5-c7cf-422f-80c6-ebc72008453d" providerId="AD" clId="Web-{23980038-AE71-47EF-BD20-FDB09E45BCB8}" dt="2022-02-01T15:20:09.477" v="92"/>
          <ac:picMkLst>
            <pc:docMk/>
            <pc:sldMk cId="2796472857" sldId="258"/>
            <ac:picMk id="6" creationId="{B8602480-BDF3-4F94-B843-6F7E32C6A5BC}"/>
          </ac:picMkLst>
        </pc:picChg>
        <pc:cxnChg chg="add">
          <ac:chgData name="bbyrns54" userId="S::bbyrns54@scol.qc.ca::cdca91c5-c7cf-422f-80c6-ebc72008453d" providerId="AD" clId="Web-{23980038-AE71-47EF-BD20-FDB09E45BCB8}" dt="2022-02-01T15:20:09.477" v="92"/>
          <ac:cxnSpMkLst>
            <pc:docMk/>
            <pc:sldMk cId="2796472857" sldId="258"/>
            <ac:cxnSpMk id="18" creationId="{AA2EAA10-076F-46BD-8F0F-B9A2FB77A85C}"/>
          </ac:cxnSpMkLst>
        </pc:cxnChg>
        <pc:cxnChg chg="add">
          <ac:chgData name="bbyrns54" userId="S::bbyrns54@scol.qc.ca::cdca91c5-c7cf-422f-80c6-ebc72008453d" providerId="AD" clId="Web-{23980038-AE71-47EF-BD20-FDB09E45BCB8}" dt="2022-02-01T15:20:09.477" v="92"/>
          <ac:cxnSpMkLst>
            <pc:docMk/>
            <pc:sldMk cId="2796472857" sldId="258"/>
            <ac:cxnSpMk id="20" creationId="{D891E407-403B-4764-86C9-33A56D3BCAA3}"/>
          </ac:cxnSpMkLst>
        </pc:cxnChg>
      </pc:sldChg>
      <pc:sldChg chg="addSp delSp modSp new mod setBg setClrOvrMap">
        <pc:chgData name="bbyrns54" userId="S::bbyrns54@scol.qc.ca::cdca91c5-c7cf-422f-80c6-ebc72008453d" providerId="AD" clId="Web-{23980038-AE71-47EF-BD20-FDB09E45BCB8}" dt="2022-02-01T15:22:03.384" v="104"/>
        <pc:sldMkLst>
          <pc:docMk/>
          <pc:sldMk cId="783790415" sldId="259"/>
        </pc:sldMkLst>
        <pc:spChg chg="del">
          <ac:chgData name="bbyrns54" userId="S::bbyrns54@scol.qc.ca::cdca91c5-c7cf-422f-80c6-ebc72008453d" providerId="AD" clId="Web-{23980038-AE71-47EF-BD20-FDB09E45BCB8}" dt="2022-02-01T15:20:30.008" v="94"/>
          <ac:spMkLst>
            <pc:docMk/>
            <pc:sldMk cId="783790415" sldId="259"/>
            <ac:spMk id="2" creationId="{6957FD31-257C-4954-B2CB-25412F9160A4}"/>
          </ac:spMkLst>
        </pc:spChg>
        <pc:spChg chg="del">
          <ac:chgData name="bbyrns54" userId="S::bbyrns54@scol.qc.ca::cdca91c5-c7cf-422f-80c6-ebc72008453d" providerId="AD" clId="Web-{23980038-AE71-47EF-BD20-FDB09E45BCB8}" dt="2022-02-01T15:20:31.430" v="95"/>
          <ac:spMkLst>
            <pc:docMk/>
            <pc:sldMk cId="783790415" sldId="259"/>
            <ac:spMk id="3" creationId="{16E960B0-B1BC-4ECD-BF1C-F04B17EB44CE}"/>
          </ac:spMkLst>
        </pc:spChg>
        <pc:spChg chg="add mod">
          <ac:chgData name="bbyrns54" userId="S::bbyrns54@scol.qc.ca::cdca91c5-c7cf-422f-80c6-ebc72008453d" providerId="AD" clId="Web-{23980038-AE71-47EF-BD20-FDB09E45BCB8}" dt="2022-02-01T15:22:03.384" v="104"/>
          <ac:spMkLst>
            <pc:docMk/>
            <pc:sldMk cId="783790415" sldId="259"/>
            <ac:spMk id="4" creationId="{5A0E52A9-9A08-4557-B3C4-A6B2E74A62BB}"/>
          </ac:spMkLst>
        </pc:spChg>
        <pc:spChg chg="add">
          <ac:chgData name="bbyrns54" userId="S::bbyrns54@scol.qc.ca::cdca91c5-c7cf-422f-80c6-ebc72008453d" providerId="AD" clId="Web-{23980038-AE71-47EF-BD20-FDB09E45BCB8}" dt="2022-02-01T15:22:03.384" v="104"/>
          <ac:spMkLst>
            <pc:docMk/>
            <pc:sldMk cId="783790415" sldId="259"/>
            <ac:spMk id="10" creationId="{E49CC64F-7275-4E33-961B-0C5CDC439875}"/>
          </ac:spMkLst>
        </pc:spChg>
        <pc:picChg chg="add mod">
          <ac:chgData name="bbyrns54" userId="S::bbyrns54@scol.qc.ca::cdca91c5-c7cf-422f-80c6-ebc72008453d" providerId="AD" clId="Web-{23980038-AE71-47EF-BD20-FDB09E45BCB8}" dt="2022-02-01T15:22:03.384" v="104"/>
          <ac:picMkLst>
            <pc:docMk/>
            <pc:sldMk cId="783790415" sldId="259"/>
            <ac:picMk id="5" creationId="{2AD5DC7C-C231-4BFC-8211-B3D9B3F0BA25}"/>
          </ac:picMkLst>
        </pc:picChg>
      </pc:sldChg>
      <pc:sldChg chg="addSp delSp modSp new mod setBg">
        <pc:chgData name="bbyrns54" userId="S::bbyrns54@scol.qc.ca::cdca91c5-c7cf-422f-80c6-ebc72008453d" providerId="AD" clId="Web-{23980038-AE71-47EF-BD20-FDB09E45BCB8}" dt="2022-02-01T15:23:48.088" v="121"/>
        <pc:sldMkLst>
          <pc:docMk/>
          <pc:sldMk cId="3338685829" sldId="260"/>
        </pc:sldMkLst>
        <pc:spChg chg="del">
          <ac:chgData name="bbyrns54" userId="S::bbyrns54@scol.qc.ca::cdca91c5-c7cf-422f-80c6-ebc72008453d" providerId="AD" clId="Web-{23980038-AE71-47EF-BD20-FDB09E45BCB8}" dt="2022-02-01T15:22:12.134" v="106"/>
          <ac:spMkLst>
            <pc:docMk/>
            <pc:sldMk cId="3338685829" sldId="260"/>
            <ac:spMk id="2" creationId="{AC45AAEB-681A-48CA-A635-74AB1507103A}"/>
          </ac:spMkLst>
        </pc:spChg>
        <pc:spChg chg="del">
          <ac:chgData name="bbyrns54" userId="S::bbyrns54@scol.qc.ca::cdca91c5-c7cf-422f-80c6-ebc72008453d" providerId="AD" clId="Web-{23980038-AE71-47EF-BD20-FDB09E45BCB8}" dt="2022-02-01T15:22:14.212" v="107"/>
          <ac:spMkLst>
            <pc:docMk/>
            <pc:sldMk cId="3338685829" sldId="260"/>
            <ac:spMk id="3" creationId="{FD5EDE1A-6E3B-4643-9608-074999367AE8}"/>
          </ac:spMkLst>
        </pc:spChg>
        <pc:spChg chg="add mod ord">
          <ac:chgData name="bbyrns54" userId="S::bbyrns54@scol.qc.ca::cdca91c5-c7cf-422f-80c6-ebc72008453d" providerId="AD" clId="Web-{23980038-AE71-47EF-BD20-FDB09E45BCB8}" dt="2022-02-01T15:23:48.072" v="120"/>
          <ac:spMkLst>
            <pc:docMk/>
            <pc:sldMk cId="3338685829" sldId="260"/>
            <ac:spMk id="4" creationId="{006E9D83-6429-4A0D-84CC-87273EE15E90}"/>
          </ac:spMkLst>
        </pc:spChg>
        <pc:spChg chg="add del">
          <ac:chgData name="bbyrns54" userId="S::bbyrns54@scol.qc.ca::cdca91c5-c7cf-422f-80c6-ebc72008453d" providerId="AD" clId="Web-{23980038-AE71-47EF-BD20-FDB09E45BCB8}" dt="2022-02-01T15:23:48.088" v="121"/>
          <ac:spMkLst>
            <pc:docMk/>
            <pc:sldMk cId="3338685829" sldId="260"/>
            <ac:spMk id="10" creationId="{6F828D28-8E09-41CC-8229-3070B5467A96}"/>
          </ac:spMkLst>
        </pc:spChg>
        <pc:spChg chg="add del">
          <ac:chgData name="bbyrns54" userId="S::bbyrns54@scol.qc.ca::cdca91c5-c7cf-422f-80c6-ebc72008453d" providerId="AD" clId="Web-{23980038-AE71-47EF-BD20-FDB09E45BCB8}" dt="2022-02-01T15:23:48.088" v="121"/>
          <ac:spMkLst>
            <pc:docMk/>
            <pc:sldMk cId="3338685829" sldId="260"/>
            <ac:spMk id="12" creationId="{D5B012D8-7F27-4758-9AC6-C889B154BD73}"/>
          </ac:spMkLst>
        </pc:spChg>
        <pc:spChg chg="add del">
          <ac:chgData name="bbyrns54" userId="S::bbyrns54@scol.qc.ca::cdca91c5-c7cf-422f-80c6-ebc72008453d" providerId="AD" clId="Web-{23980038-AE71-47EF-BD20-FDB09E45BCB8}" dt="2022-02-01T15:23:48.088" v="121"/>
          <ac:spMkLst>
            <pc:docMk/>
            <pc:sldMk cId="3338685829" sldId="260"/>
            <ac:spMk id="14" creationId="{4063B759-00FC-46D1-9898-8E8625268FAF}"/>
          </ac:spMkLst>
        </pc:spChg>
        <pc:spChg chg="add del">
          <ac:chgData name="bbyrns54" userId="S::bbyrns54@scol.qc.ca::cdca91c5-c7cf-422f-80c6-ebc72008453d" providerId="AD" clId="Web-{23980038-AE71-47EF-BD20-FDB09E45BCB8}" dt="2022-02-01T15:23:48.072" v="120"/>
          <ac:spMkLst>
            <pc:docMk/>
            <pc:sldMk cId="3338685829" sldId="260"/>
            <ac:spMk id="19" creationId="{37C89E4B-3C9F-44B9-8B86-D9E3D112D8EC}"/>
          </ac:spMkLst>
        </pc:spChg>
        <pc:spChg chg="add">
          <ac:chgData name="bbyrns54" userId="S::bbyrns54@scol.qc.ca::cdca91c5-c7cf-422f-80c6-ebc72008453d" providerId="AD" clId="Web-{23980038-AE71-47EF-BD20-FDB09E45BCB8}" dt="2022-02-01T15:23:48.088" v="121"/>
          <ac:spMkLst>
            <pc:docMk/>
            <pc:sldMk cId="3338685829" sldId="260"/>
            <ac:spMk id="25" creationId="{6F828D28-8E09-41CC-8229-3070B5467A96}"/>
          </ac:spMkLst>
        </pc:spChg>
        <pc:spChg chg="add">
          <ac:chgData name="bbyrns54" userId="S::bbyrns54@scol.qc.ca::cdca91c5-c7cf-422f-80c6-ebc72008453d" providerId="AD" clId="Web-{23980038-AE71-47EF-BD20-FDB09E45BCB8}" dt="2022-02-01T15:23:48.088" v="121"/>
          <ac:spMkLst>
            <pc:docMk/>
            <pc:sldMk cId="3338685829" sldId="260"/>
            <ac:spMk id="26" creationId="{D5B012D8-7F27-4758-9AC6-C889B154BD73}"/>
          </ac:spMkLst>
        </pc:spChg>
        <pc:spChg chg="add">
          <ac:chgData name="bbyrns54" userId="S::bbyrns54@scol.qc.ca::cdca91c5-c7cf-422f-80c6-ebc72008453d" providerId="AD" clId="Web-{23980038-AE71-47EF-BD20-FDB09E45BCB8}" dt="2022-02-01T15:23:48.088" v="121"/>
          <ac:spMkLst>
            <pc:docMk/>
            <pc:sldMk cId="3338685829" sldId="260"/>
            <ac:spMk id="27" creationId="{4063B759-00FC-46D1-9898-8E8625268FAF}"/>
          </ac:spMkLst>
        </pc:spChg>
        <pc:picChg chg="add mod">
          <ac:chgData name="bbyrns54" userId="S::bbyrns54@scol.qc.ca::cdca91c5-c7cf-422f-80c6-ebc72008453d" providerId="AD" clId="Web-{23980038-AE71-47EF-BD20-FDB09E45BCB8}" dt="2022-02-01T15:23:48.072" v="120"/>
          <ac:picMkLst>
            <pc:docMk/>
            <pc:sldMk cId="3338685829" sldId="260"/>
            <ac:picMk id="5" creationId="{EAB96924-9A3C-4B7F-A4F8-1817776F0B5D}"/>
          </ac:picMkLst>
        </pc:picChg>
        <pc:cxnChg chg="add del">
          <ac:chgData name="bbyrns54" userId="S::bbyrns54@scol.qc.ca::cdca91c5-c7cf-422f-80c6-ebc72008453d" providerId="AD" clId="Web-{23980038-AE71-47EF-BD20-FDB09E45BCB8}" dt="2022-02-01T15:23:48.072" v="120"/>
          <ac:cxnSpMkLst>
            <pc:docMk/>
            <pc:sldMk cId="3338685829" sldId="260"/>
            <ac:cxnSpMk id="21" creationId="{AA2EAA10-076F-46BD-8F0F-B9A2FB77A85C}"/>
          </ac:cxnSpMkLst>
        </pc:cxnChg>
        <pc:cxnChg chg="add del">
          <ac:chgData name="bbyrns54" userId="S::bbyrns54@scol.qc.ca::cdca91c5-c7cf-422f-80c6-ebc72008453d" providerId="AD" clId="Web-{23980038-AE71-47EF-BD20-FDB09E45BCB8}" dt="2022-02-01T15:23:48.072" v="120"/>
          <ac:cxnSpMkLst>
            <pc:docMk/>
            <pc:sldMk cId="3338685829" sldId="260"/>
            <ac:cxnSpMk id="23" creationId="{D891E407-403B-4764-86C9-33A56D3BCAA3}"/>
          </ac:cxnSpMkLst>
        </pc:cxnChg>
      </pc:sldChg>
      <pc:sldChg chg="addSp delSp modSp new mod setBg">
        <pc:chgData name="bbyrns54" userId="S::bbyrns54@scol.qc.ca::cdca91c5-c7cf-422f-80c6-ebc72008453d" providerId="AD" clId="Web-{23980038-AE71-47EF-BD20-FDB09E45BCB8}" dt="2022-02-01T15:25:47.698" v="136"/>
        <pc:sldMkLst>
          <pc:docMk/>
          <pc:sldMk cId="332728266" sldId="261"/>
        </pc:sldMkLst>
        <pc:spChg chg="del">
          <ac:chgData name="bbyrns54" userId="S::bbyrns54@scol.qc.ca::cdca91c5-c7cf-422f-80c6-ebc72008453d" providerId="AD" clId="Web-{23980038-AE71-47EF-BD20-FDB09E45BCB8}" dt="2022-02-01T15:23:55.057" v="123"/>
          <ac:spMkLst>
            <pc:docMk/>
            <pc:sldMk cId="332728266" sldId="261"/>
            <ac:spMk id="2" creationId="{BBFBC05B-F394-46A9-8DE3-DDD4ABB56431}"/>
          </ac:spMkLst>
        </pc:spChg>
        <pc:spChg chg="del">
          <ac:chgData name="bbyrns54" userId="S::bbyrns54@scol.qc.ca::cdca91c5-c7cf-422f-80c6-ebc72008453d" providerId="AD" clId="Web-{23980038-AE71-47EF-BD20-FDB09E45BCB8}" dt="2022-02-01T15:23:56.260" v="124"/>
          <ac:spMkLst>
            <pc:docMk/>
            <pc:sldMk cId="332728266" sldId="261"/>
            <ac:spMk id="3" creationId="{D26F3768-8092-47F4-80F4-1CA8375ECF5D}"/>
          </ac:spMkLst>
        </pc:spChg>
        <pc:spChg chg="add mod ord">
          <ac:chgData name="bbyrns54" userId="S::bbyrns54@scol.qc.ca::cdca91c5-c7cf-422f-80c6-ebc72008453d" providerId="AD" clId="Web-{23980038-AE71-47EF-BD20-FDB09E45BCB8}" dt="2022-02-01T15:25:47.698" v="136"/>
          <ac:spMkLst>
            <pc:docMk/>
            <pc:sldMk cId="332728266" sldId="261"/>
            <ac:spMk id="4" creationId="{899CE3F2-044E-465A-B32F-3FB1FE9562E5}"/>
          </ac:spMkLst>
        </pc:spChg>
        <pc:spChg chg="add del">
          <ac:chgData name="bbyrns54" userId="S::bbyrns54@scol.qc.ca::cdca91c5-c7cf-422f-80c6-ebc72008453d" providerId="AD" clId="Web-{23980038-AE71-47EF-BD20-FDB09E45BCB8}" dt="2022-02-01T15:25:47.698" v="135"/>
          <ac:spMkLst>
            <pc:docMk/>
            <pc:sldMk cId="332728266" sldId="261"/>
            <ac:spMk id="10" creationId="{87CC2527-562A-4F69-B487-4371E5B243E7}"/>
          </ac:spMkLst>
        </pc:spChg>
        <pc:spChg chg="add">
          <ac:chgData name="bbyrns54" userId="S::bbyrns54@scol.qc.ca::cdca91c5-c7cf-422f-80c6-ebc72008453d" providerId="AD" clId="Web-{23980038-AE71-47EF-BD20-FDB09E45BCB8}" dt="2022-02-01T15:25:47.698" v="136"/>
          <ac:spMkLst>
            <pc:docMk/>
            <pc:sldMk cId="332728266" sldId="261"/>
            <ac:spMk id="14" creationId="{D12DDE76-C203-4047-9998-63900085B5E8}"/>
          </ac:spMkLst>
        </pc:spChg>
        <pc:picChg chg="add mod">
          <ac:chgData name="bbyrns54" userId="S::bbyrns54@scol.qc.ca::cdca91c5-c7cf-422f-80c6-ebc72008453d" providerId="AD" clId="Web-{23980038-AE71-47EF-BD20-FDB09E45BCB8}" dt="2022-02-01T15:25:47.698" v="136"/>
          <ac:picMkLst>
            <pc:docMk/>
            <pc:sldMk cId="332728266" sldId="261"/>
            <ac:picMk id="5" creationId="{795893F8-D92E-46F3-A46C-FD333B1EC9F4}"/>
          </ac:picMkLst>
        </pc:picChg>
        <pc:cxnChg chg="add del">
          <ac:chgData name="bbyrns54" userId="S::bbyrns54@scol.qc.ca::cdca91c5-c7cf-422f-80c6-ebc72008453d" providerId="AD" clId="Web-{23980038-AE71-47EF-BD20-FDB09E45BCB8}" dt="2022-02-01T15:25:47.698" v="135"/>
          <ac:cxnSpMkLst>
            <pc:docMk/>
            <pc:sldMk cId="332728266" sldId="261"/>
            <ac:cxnSpMk id="12" creationId="{BCDAEC91-5BCE-4B55-9CC0-43EF94CB734B}"/>
          </ac:cxnSpMkLst>
        </pc:cxnChg>
      </pc:sldChg>
      <pc:sldChg chg="addSp delSp modSp new mod setBg setClrOvrMap">
        <pc:chgData name="bbyrns54" userId="S::bbyrns54@scol.qc.ca::cdca91c5-c7cf-422f-80c6-ebc72008453d" providerId="AD" clId="Web-{23980038-AE71-47EF-BD20-FDB09E45BCB8}" dt="2022-02-01T15:28:38.012" v="154"/>
        <pc:sldMkLst>
          <pc:docMk/>
          <pc:sldMk cId="1537930968" sldId="262"/>
        </pc:sldMkLst>
        <pc:spChg chg="del">
          <ac:chgData name="bbyrns54" userId="S::bbyrns54@scol.qc.ca::cdca91c5-c7cf-422f-80c6-ebc72008453d" providerId="AD" clId="Web-{23980038-AE71-47EF-BD20-FDB09E45BCB8}" dt="2022-02-01T15:25:55.307" v="138"/>
          <ac:spMkLst>
            <pc:docMk/>
            <pc:sldMk cId="1537930968" sldId="262"/>
            <ac:spMk id="2" creationId="{5D823EC2-758C-4A29-863D-6DF6156115E8}"/>
          </ac:spMkLst>
        </pc:spChg>
        <pc:spChg chg="del">
          <ac:chgData name="bbyrns54" userId="S::bbyrns54@scol.qc.ca::cdca91c5-c7cf-422f-80c6-ebc72008453d" providerId="AD" clId="Web-{23980038-AE71-47EF-BD20-FDB09E45BCB8}" dt="2022-02-01T15:25:56.511" v="139"/>
          <ac:spMkLst>
            <pc:docMk/>
            <pc:sldMk cId="1537930968" sldId="262"/>
            <ac:spMk id="3" creationId="{F4266C6F-3C3B-48CF-AB6C-D615E2D9CCD4}"/>
          </ac:spMkLst>
        </pc:spChg>
        <pc:spChg chg="add mod">
          <ac:chgData name="bbyrns54" userId="S::bbyrns54@scol.qc.ca::cdca91c5-c7cf-422f-80c6-ebc72008453d" providerId="AD" clId="Web-{23980038-AE71-47EF-BD20-FDB09E45BCB8}" dt="2022-02-01T15:28:38.012" v="154"/>
          <ac:spMkLst>
            <pc:docMk/>
            <pc:sldMk cId="1537930968" sldId="262"/>
            <ac:spMk id="4" creationId="{BCE6CC71-5ACF-49DF-98AD-C9BDD7085250}"/>
          </ac:spMkLst>
        </pc:spChg>
        <pc:spChg chg="add">
          <ac:chgData name="bbyrns54" userId="S::bbyrns54@scol.qc.ca::cdca91c5-c7cf-422f-80c6-ebc72008453d" providerId="AD" clId="Web-{23980038-AE71-47EF-BD20-FDB09E45BCB8}" dt="2022-02-01T15:28:38.012" v="154"/>
          <ac:spMkLst>
            <pc:docMk/>
            <pc:sldMk cId="1537930968" sldId="262"/>
            <ac:spMk id="10" creationId="{E49CC64F-7275-4E33-961B-0C5CDC439875}"/>
          </ac:spMkLst>
        </pc:spChg>
        <pc:picChg chg="add mod">
          <ac:chgData name="bbyrns54" userId="S::bbyrns54@scol.qc.ca::cdca91c5-c7cf-422f-80c6-ebc72008453d" providerId="AD" clId="Web-{23980038-AE71-47EF-BD20-FDB09E45BCB8}" dt="2022-02-01T15:28:38.012" v="154"/>
          <ac:picMkLst>
            <pc:docMk/>
            <pc:sldMk cId="1537930968" sldId="262"/>
            <ac:picMk id="5" creationId="{F6BBAE8D-03EA-480A-8F15-C28E8C3359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62144-72F7-402D-ADE2-986A85E4D673}"/>
              </a:ext>
            </a:extLst>
          </p:cNvPr>
          <p:cNvSpPr txBox="1"/>
          <p:nvPr/>
        </p:nvSpPr>
        <p:spPr>
          <a:xfrm>
            <a:off x="3459192" y="497457"/>
            <a:ext cx="498606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Cycle de vie </a:t>
            </a:r>
            <a:r>
              <a:rPr lang="en-US" sz="2800" dirty="0" err="1">
                <a:cs typeface="Calibri"/>
              </a:rPr>
              <a:t>d'une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plante</a:t>
            </a:r>
            <a:r>
              <a:rPr lang="en-US" sz="2800" dirty="0">
                <a:cs typeface="Calibri"/>
              </a:rPr>
              <a:t> à fleurs</a:t>
            </a:r>
            <a:endParaRPr lang="en-US"/>
          </a:p>
          <a:p>
            <a:pPr algn="ctr"/>
            <a:r>
              <a:rPr lang="en-US" sz="2800" dirty="0">
                <a:cs typeface="Calibri"/>
              </a:rPr>
              <a:t> par Beverly Byrns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130A3-9BE8-4256-8F30-894330A6BE6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Germination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FDE9B218-0109-4032-B0FB-F42089DE8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4" r="1706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6C229-2A57-4C52-966F-ACF633E2B18B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85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vegetable, soil&#10;&#10;Description automatically generated">
            <a:extLst>
              <a:ext uri="{FF2B5EF4-FFF2-40B4-BE49-F238E27FC236}">
                <a16:creationId xmlns:a16="http://schemas.microsoft.com/office/drawing/2014/main" id="{B8602480-BDF3-4F94-B843-6F7E32C6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7531F-5C93-4F57-91AA-7E98C40B230D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Croissance 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77E022-728B-41DC-B5E1-315A4DE44072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47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E52A9-9A08-4557-B3C4-A6B2E74A62B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Floraison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AD5DC7C-C231-4BFC-8211-B3D9B3F0B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" r="754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3790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AB96924-9A3C-4B7F-A4F8-1817776F0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" b="857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E9D83-6429-4A0D-84CC-87273EE15E90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Pollinisation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E6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CE3F2-044E-465A-B32F-3FB1FE9562E5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Fécondation</a:t>
            </a:r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95893F8-D92E-46F3-A46C-FD333B1E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1454837"/>
            <a:ext cx="7347537" cy="39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E6CC71-5ACF-49DF-98AD-C9BDD7085250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 Fructification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green, plant, vegetable&#10;&#10;Description automatically generated">
            <a:extLst>
              <a:ext uri="{FF2B5EF4-FFF2-40B4-BE49-F238E27FC236}">
                <a16:creationId xmlns:a16="http://schemas.microsoft.com/office/drawing/2014/main" id="{F6BBAE8D-03EA-480A-8F15-C28E8C335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7" r="77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7930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68</cp:revision>
  <dcterms:created xsi:type="dcterms:W3CDTF">2022-02-01T15:11:11Z</dcterms:created>
  <dcterms:modified xsi:type="dcterms:W3CDTF">2022-02-01T15:28:40Z</dcterms:modified>
</cp:coreProperties>
</file>