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B3A8F-8A27-40D6-923F-6D7FF6DF1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C68589-4655-41A6-BAF8-66236555E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2C38C8-E35D-47E7-ACB7-27F9BA38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F63B-8796-43AF-8591-BC92113DE834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843422-AD89-442D-873C-A75E82A2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C373B7-0CDB-4916-A6AD-74ED0EBA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E1AC-E43C-4DFB-9DD7-524B162629F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015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9E1ABC-AD0E-4D46-BAC5-D31717476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85BC5D-3343-4F61-9F39-A36B36BDA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486B7F-266E-4B4C-AEEB-7BEFA0A7B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F63B-8796-43AF-8591-BC92113DE834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9F6A33-6B31-41B9-BEB0-A08C07A4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429B89-79DD-4468-88F5-A7644924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E1AC-E43C-4DFB-9DD7-524B162629F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297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9B44573-709A-48FD-812B-510227E86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CA2965-48F1-4ED8-9BE5-2659AAF8A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14170B-8801-45E9-BDEF-9AE64055D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F63B-8796-43AF-8591-BC92113DE834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4BE4DD-7C8F-44EF-80FE-EC7B835E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0C8BB3-C21B-4DD9-93DD-4DBD407C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E1AC-E43C-4DFB-9DD7-524B162629F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45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D29F9-18C0-41B0-A236-9E7B481C9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78C541-1E5A-4EE3-851B-71355AA7A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3210CA-1FE0-4E3B-A81E-E3857D0F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F63B-8796-43AF-8591-BC92113DE834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CF34D2-174F-4553-A335-A068EEC6F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D221C6-8426-4B68-954A-983E604A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E1AC-E43C-4DFB-9DD7-524B162629F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296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467DB0-A111-4900-86A5-3DA73067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9EE13D-9BD4-440F-B4EA-720CD36D5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CE8F37-12E6-40EA-A0EE-70EE92E16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F63B-8796-43AF-8591-BC92113DE834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A37B7B-28FD-4853-9DF6-39733E8B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44E0B8-9D6D-4828-9A0F-4F8606D4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E1AC-E43C-4DFB-9DD7-524B162629F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889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CAB086-BCF8-4DB2-9746-A1575DCC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B811DC-0591-46F7-A9D2-0A6EB243D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C68408-493A-4DC6-8241-FBED3AAFE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5BC4E9-37B2-4081-8D4D-8E142721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F63B-8796-43AF-8591-BC92113DE834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F8868F-8E35-4340-ABD5-3AAF8E8C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9142AC-77D5-4E0F-83D9-E017D947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E1AC-E43C-4DFB-9DD7-524B162629F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084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183FE7-4504-47A0-A630-DF6E47C6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B4CAB5-9EF0-4CAA-B085-F54E5D6AD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A8A975-6213-4D8A-BAF8-2666C5D9A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EA219D1-50AB-4EFE-8103-86D5768ED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F6A65E-0406-4431-A854-A64B08DD8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B5A579-BAAF-4500-B399-74E23714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F63B-8796-43AF-8591-BC92113DE834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0EEC985-DAF8-4F79-9248-8734A4FA5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8C72D40-BE34-4C15-BC26-541A3BB6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E1AC-E43C-4DFB-9DD7-524B162629F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604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643F92-DDDD-4B60-900A-F5095B58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DB7590-CFC1-4395-A942-598C46F9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F63B-8796-43AF-8591-BC92113DE834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4B067B-AF23-4BEE-8A90-DF4C28D0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A623C3-0667-451C-9E47-8DAE31CC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E1AC-E43C-4DFB-9DD7-524B162629F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536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C5C962-9DAD-4928-9C87-B4446B9A2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F63B-8796-43AF-8591-BC92113DE834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C0A657-DCC0-4755-891A-D2E4ACBE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F0A06C-D769-4BCE-9D61-554CBA14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E1AC-E43C-4DFB-9DD7-524B162629F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581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34AD95-A29E-4A06-9EC4-BE2C364D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6FEAA4-DD38-42EF-BA3A-84A0A0BD1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5797DC-1552-43C4-A170-16DCA953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D56303-6866-499F-A220-71760132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F63B-8796-43AF-8591-BC92113DE834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E5314D-7794-4452-87E7-0E310DB9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23A8C5-D153-434B-BD79-79927C6B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E1AC-E43C-4DFB-9DD7-524B162629F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249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6F30A-8B4B-44BE-807F-635637F8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E03A250-37BE-4A13-8AA9-6176946F7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61A55B-8C22-4B96-9FB8-3A21F30BC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6E102B-1262-4CA9-B6EB-07C377D6A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F63B-8796-43AF-8591-BC92113DE834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78A44D-5480-48D0-98AA-D89969DB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23A3BC-AEF7-4EE7-A31B-BC1352B4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E1AC-E43C-4DFB-9DD7-524B162629F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970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016FE87-AB9D-4F84-8430-BE48B799C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26C80A-6302-4C3F-9348-7EB7348FF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911E31-9605-4572-9FBF-8FAE70504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AF63B-8796-43AF-8591-BC92113DE834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2F7618-4882-4A0C-A6FA-5B55BBA31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799D48-6C0B-4561-85B6-B25AEBE98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CE1AC-E43C-4DFB-9DD7-524B162629F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215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9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49F5AD0-E6DF-4243-8113-565D0BCABF15}"/>
              </a:ext>
            </a:extLst>
          </p:cNvPr>
          <p:cNvSpPr txBox="1"/>
          <p:nvPr/>
        </p:nvSpPr>
        <p:spPr>
          <a:xfrm>
            <a:off x="3625327" y="796066"/>
            <a:ext cx="4647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/>
              <a:t>Espace</a:t>
            </a:r>
          </a:p>
          <a:p>
            <a:pPr algn="ctr"/>
            <a:r>
              <a:rPr lang="fr-CA" sz="3200" dirty="0"/>
              <a:t>Fait par Beverly</a:t>
            </a:r>
          </a:p>
        </p:txBody>
      </p:sp>
    </p:spTree>
    <p:extLst>
      <p:ext uri="{BB962C8B-B14F-4D97-AF65-F5344CB8AC3E}">
        <p14:creationId xmlns:p14="http://schemas.microsoft.com/office/powerpoint/2010/main" val="345870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A3EA345-4BB9-4693-B9BF-412B34F36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7" y="258183"/>
            <a:ext cx="2759336" cy="20331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A938C62-751C-4D29-8FCE-536AC1DF7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64" y="258183"/>
            <a:ext cx="2759336" cy="21763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5789BAB-E676-4708-896D-090FF0146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01" y="216426"/>
            <a:ext cx="2360045" cy="221808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9A70AEA-B6E9-4B73-A89C-231FA2254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47" y="258183"/>
            <a:ext cx="2264629" cy="257411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64FB736-6E2D-4EF3-9999-829BF3B36D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7" y="2591505"/>
            <a:ext cx="2759336" cy="268719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A53F24F-11EF-4932-81E4-3270894347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64" y="2832295"/>
            <a:ext cx="2937910" cy="268985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FB9F5C2-F8BD-4DAC-BF0F-F0B1880ACD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97" y="3429000"/>
            <a:ext cx="2474822" cy="233733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0A641AA-23A6-4AC2-9CCC-DA3FCE162FD3}"/>
              </a:ext>
            </a:extLst>
          </p:cNvPr>
          <p:cNvSpPr txBox="1"/>
          <p:nvPr/>
        </p:nvSpPr>
        <p:spPr>
          <a:xfrm>
            <a:off x="247427" y="6174889"/>
            <a:ext cx="251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Constellations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4570074-A5AE-43F7-A0AA-72208F1A1E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61" y="3078560"/>
            <a:ext cx="2776449" cy="268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8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CAF9060-FD61-4D1A-8874-ABA6FB517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1" y="259925"/>
            <a:ext cx="2706860" cy="215152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5D44E7-CBD6-43C3-B577-2127BA40C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60" y="344245"/>
            <a:ext cx="3030202" cy="19600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C24DC89-39BA-4C43-8DE0-5F4E369B2C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14" y="202248"/>
            <a:ext cx="2814782" cy="215152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25F849C-3753-4712-B06F-233CAAE54E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3" y="2673492"/>
            <a:ext cx="4194346" cy="195577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9EEA2C9-AEE4-4C05-8098-7BBEDD19BF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10" y="2569244"/>
            <a:ext cx="2840980" cy="236851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81BD1E2-D55E-4F52-9F69-9A4A6BEB9D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67" y="2603565"/>
            <a:ext cx="2840980" cy="217874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5C2175B-FD0C-4215-89A6-F92092E620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328" y="202248"/>
            <a:ext cx="2616821" cy="207568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C30CD8F-077F-4915-AED8-3B4790235D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83" y="4782312"/>
            <a:ext cx="2482228" cy="196567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DE9AA28-C84B-4145-805A-AA0B3D6089A9}"/>
              </a:ext>
            </a:extLst>
          </p:cNvPr>
          <p:cNvSpPr txBox="1"/>
          <p:nvPr/>
        </p:nvSpPr>
        <p:spPr>
          <a:xfrm>
            <a:off x="3007669" y="4753091"/>
            <a:ext cx="248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Planètes</a:t>
            </a:r>
          </a:p>
        </p:txBody>
      </p:sp>
    </p:spTree>
    <p:extLst>
      <p:ext uri="{BB962C8B-B14F-4D97-AF65-F5344CB8AC3E}">
        <p14:creationId xmlns:p14="http://schemas.microsoft.com/office/powerpoint/2010/main" val="383108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9D81F4F-CD58-4ACD-B367-3040C6577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4" y="451821"/>
            <a:ext cx="3351239" cy="23887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B224D0-0BC8-41DF-A474-F2E3D683B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798" y="451821"/>
            <a:ext cx="3351239" cy="24287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6384357-AE30-4CFD-BCBB-5AAB10F64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843" y="445929"/>
            <a:ext cx="3351239" cy="251514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04CB1EF-D8C0-4484-ADEB-8B5F68E5F8E9}"/>
              </a:ext>
            </a:extLst>
          </p:cNvPr>
          <p:cNvSpPr txBox="1"/>
          <p:nvPr/>
        </p:nvSpPr>
        <p:spPr>
          <a:xfrm>
            <a:off x="462579" y="3244334"/>
            <a:ext cx="279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Lunes</a:t>
            </a:r>
          </a:p>
        </p:txBody>
      </p:sp>
    </p:spTree>
    <p:extLst>
      <p:ext uri="{BB962C8B-B14F-4D97-AF65-F5344CB8AC3E}">
        <p14:creationId xmlns:p14="http://schemas.microsoft.com/office/powerpoint/2010/main" val="346227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45F5AF-10BB-485C-9137-06F0BA1BF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86" y="2211665"/>
            <a:ext cx="5257227" cy="349844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7C38911-1E7F-43B9-A845-FE5C41828A1D}"/>
              </a:ext>
            </a:extLst>
          </p:cNvPr>
          <p:cNvSpPr txBox="1"/>
          <p:nvPr/>
        </p:nvSpPr>
        <p:spPr>
          <a:xfrm>
            <a:off x="5131398" y="971760"/>
            <a:ext cx="387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Sonde spatiale</a:t>
            </a:r>
          </a:p>
        </p:txBody>
      </p:sp>
    </p:spTree>
    <p:extLst>
      <p:ext uri="{BB962C8B-B14F-4D97-AF65-F5344CB8AC3E}">
        <p14:creationId xmlns:p14="http://schemas.microsoft.com/office/powerpoint/2010/main" val="21767604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Office PowerPoint</Application>
  <PresentationFormat>Grand écran</PresentationFormat>
  <Paragraphs>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2</cp:revision>
  <dcterms:created xsi:type="dcterms:W3CDTF">2022-02-14T15:21:11Z</dcterms:created>
  <dcterms:modified xsi:type="dcterms:W3CDTF">2022-02-14T15:26:20Z</dcterms:modified>
</cp:coreProperties>
</file>