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60" r:id="rId4"/>
    <p:sldId id="261"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CD5EB-21BE-B8AF-BC1C-E9AE3C3A4B7F}" v="136" dt="2022-10-05T23:20:57.332"/>
    <p1510:client id="{4B8470EF-CD7E-4AB3-92F4-20838AE588EB}" v="256" dt="2022-09-28T19:34:22.922"/>
    <p1510:client id="{BAF8A513-AD83-8E12-3770-6F7147E8FB2B}" v="95" dt="2022-10-05T13:07:01.486"/>
    <p1510:client id="{DE7E490F-0E24-C5B7-CE1A-B2EEA0B500D7}" v="214" dt="2022-10-04T18:43:14.148"/>
    <p1510:client id="{E055536F-D3FC-09D9-DE86-BABF2EDFB1CF}" v="12" dt="2022-09-30T19:02:08.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04T23:27:34.898"/>
    </inkml:context>
    <inkml:brush xml:id="br0">
      <inkml:brushProperty name="width" value="0.1" units="cm"/>
      <inkml:brushProperty name="height" value="0.1" units="cm"/>
      <inkml:brushProperty name="color" value="#E71224"/>
    </inkml:brush>
  </inkml:definitions>
  <inkml:trace contextRef="#ctx0" brushRef="#br0">1425 10064 16383 0 0,'1'0'0'0'0,"2"0"0"0"0,2 2 0 0 0,1 4 0 0 0,1 0 0 0 0,0 0 0 0 0,2-2 0 0 0,-2-1 0 0 0,3-1 0 0 0,0-1 0 0 0,-1-1 0 0 0,0 0 0 0 0,1 0 0 0 0,1 2 0 0 0,-2 1 0 0 0,0 0 0 0 0,1-1 0 0 0,0 0 0 0 0,0-3 0 0 0,-1-2 0 0 0,1 0 0 0 0,1-5 0 0 0,0-3 0 0 0,0-1 0 0 0,-1-8 0 0 0,-1-2 0 0 0,-2 1 0 0 0,-2-2 0 0 0,0-2 0 0 0,-2 2 0 0 0,-1-1 0 0 0,-1 1 0 0 0,0 2 0 0 0,-1 3 0 0 0,0-1 0 0 0,0 0 0 0 0,0 2 0 0 0,0 0 0 0 0,-2-1 0 0 0,0-1 0 0 0,-1 1 0 0 0,-1-1 0 0 0,-1 0 0 0 0,2 0 0 0 0,0 2 0 0 0,0 1 0 0 0,1-3 0 0 0,-2 2 0 0 0,0-1 0 0 0,-2 1 0 0 0,1-2 0 0 0,0 1 0 0 0,0 0 0 0 0,1-2 0 0 0,0 1 0 0 0,1 0 0 0 0,-1 2 0 0 0,0 1 0 0 0,0-2 0 0 0,0 0 0 0 0,0 0 0 0 0,0-1 0 0 0,0 0 0 0 0,0 0 0 0 0,-4-3 0 0 0,-1-3 0 0 0,-1 0 0 0 0,0 2 0 0 0,1 2 0 0 0,0 3 0 0 0,0 2 0 0 0,1 0 0 0 0,0 2 0 0 0,0 2 0 0 0,1 4 0 0 0,-1 0 0 0 0,-1 2 0 0 0,-1 2 0 0 0,-1 2 0 0 0,-1-5 0 0 0,0 0 0 0 0,1 1 0 0 0,1 2 0 0 0,0 0 0 0 0,0 2 0 0 0,0 1 0 0 0,1 1 0 0 0,-1 0 0 0 0,0 0 0 0 0,1 1 0 0 0,0-1 0 0 0,0 3 0 0 0,1 0 0 0 0,0 3 0 0 0,0-1 0 0 0,1 3 0 0 0,-1 1 0 0 0,0 5 0 0 0,1 2 0 0 0,-1 5 0 0 0,2 3 0 0 0,1 1 0 0 0,1 2 0 0 0,1 1 0 0 0,0 0 0 0 0,2-1 0 0 0,0-4 0 0 0,1-2 0 0 0,0-1 0 0 0,0 1 0 0 0,0 1 0 0 0,0 0 0 0 0,0 2 0 0 0,1-1 0 0 0,-1 1 0 0 0,0-2 0 0 0,0 1 0 0 0,1-1 0 0 0,2 0 0 0 0,0-1 0 0 0,2-1 0 0 0,-1 2 0 0 0,0 1 0 0 0,1-1 0 0 0,0 0 0 0 0,2 2 0 0 0,0-2 0 0 0,0 2 0 0 0,-1 0 0 0 0,0 0 0 0 0,1-3 0 0 0,0-2 0 0 0,1 1 0 0 0,-1 2 0 0 0,0-1 0 0 0,-1-1 0 0 0,1 1 0 0 0,1-1 0 0 0,1 1 0 0 0,-1 0 0 0 0,0-2 0 0 0,1-1 0 0 0,-1-2 0 0 0,0 0 0 0 0,-1-1 0 0 0,2 1 0 0 0,1 2 0 0 0,-1-1 0 0 0,2-2 0 0 0,-1-8 0 0 0,0-6 0 0 0,-2-8 0 0 0,-3-4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11/11/2022</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19882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84293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09152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52673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196556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11787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056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487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78606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15171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11/11/2022</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06418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11/11/2022</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309434893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11.jpe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F947E4-EC36-4578-B5D9-94F6C7AA9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shing on the lake at sunset">
            <a:extLst>
              <a:ext uri="{FF2B5EF4-FFF2-40B4-BE49-F238E27FC236}">
                <a16:creationId xmlns:a16="http://schemas.microsoft.com/office/drawing/2014/main" id="{E9773686-FAEA-BD97-8BCF-B22B820B2A10}"/>
              </a:ext>
            </a:extLst>
          </p:cNvPr>
          <p:cNvPicPr>
            <a:picLocks noChangeAspect="1"/>
          </p:cNvPicPr>
          <p:nvPr/>
        </p:nvPicPr>
        <p:blipFill rotWithShape="1">
          <a:blip r:embed="rId2"/>
          <a:srcRect b="15730"/>
          <a:stretch/>
        </p:blipFill>
        <p:spPr>
          <a:xfrm>
            <a:off x="1" y="10"/>
            <a:ext cx="12192000" cy="6857990"/>
          </a:xfrm>
          <a:prstGeom prst="rect">
            <a:avLst/>
          </a:prstGeom>
        </p:spPr>
      </p:pic>
      <p:sp>
        <p:nvSpPr>
          <p:cNvPr id="18" name="Rectangle 17">
            <a:extLst>
              <a:ext uri="{FF2B5EF4-FFF2-40B4-BE49-F238E27FC236}">
                <a16:creationId xmlns:a16="http://schemas.microsoft.com/office/drawing/2014/main" id="{C7846A0D-19A4-4F64-B17F-AB38D3F47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18322" y="-818321"/>
            <a:ext cx="6857999" cy="8494643"/>
          </a:xfrm>
          <a:prstGeom prst="rect">
            <a:avLst/>
          </a:prstGeom>
          <a:gradFill flip="none" rotWithShape="1">
            <a:gsLst>
              <a:gs pos="0">
                <a:srgbClr val="000000">
                  <a:alpha val="34902"/>
                </a:srgbClr>
              </a:gs>
              <a:gs pos="100000">
                <a:srgbClr val="000000">
                  <a:alpha val="0"/>
                </a:srgbClr>
              </a:gs>
              <a:gs pos="60000">
                <a:srgbClr val="000000">
                  <a:alpha val="20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1544803" y="620301"/>
            <a:ext cx="4903117" cy="3162300"/>
          </a:xfrm>
        </p:spPr>
        <p:txBody>
          <a:bodyPr>
            <a:normAutofit/>
          </a:bodyPr>
          <a:lstStyle/>
          <a:p>
            <a:r>
              <a:rPr lang="en-US">
                <a:solidFill>
                  <a:srgbClr val="FFFFFF"/>
                </a:solidFill>
                <a:latin typeface="Georgia Pro"/>
                <a:cs typeface="Calibri Light"/>
              </a:rPr>
              <a:t>Hello today I will present you my hobbie</a:t>
            </a:r>
            <a:endParaRPr lang="en-US">
              <a:solidFill>
                <a:srgbClr val="FFFFFF"/>
              </a:solidFill>
              <a:latin typeface="Georgia Pro"/>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 name="Rectangle 29">
            <a:extLst>
              <a:ext uri="{FF2B5EF4-FFF2-40B4-BE49-F238E27FC236}">
                <a16:creationId xmlns:a16="http://schemas.microsoft.com/office/drawing/2014/main" id="{69ABD804-4962-4DDC-865E-0C7A4BF96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2FE38-5B71-3D83-7CD3-E8658EA49703}"/>
              </a:ext>
            </a:extLst>
          </p:cNvPr>
          <p:cNvSpPr>
            <a:spLocks noGrp="1"/>
          </p:cNvSpPr>
          <p:nvPr>
            <p:ph type="title"/>
          </p:nvPr>
        </p:nvSpPr>
        <p:spPr>
          <a:xfrm>
            <a:off x="-6860" y="-2165117"/>
            <a:ext cx="3383006" cy="3357537"/>
          </a:xfrm>
        </p:spPr>
        <p:txBody>
          <a:bodyPr vert="horz" lIns="91440" tIns="45720" rIns="91440" bIns="45720" rtlCol="0" anchor="b">
            <a:normAutofit/>
          </a:bodyPr>
          <a:lstStyle/>
          <a:p>
            <a:r>
              <a:rPr lang="en-US" dirty="0"/>
              <a:t>My Hobbie is fishing</a:t>
            </a:r>
          </a:p>
        </p:txBody>
      </p:sp>
      <p:sp>
        <p:nvSpPr>
          <p:cNvPr id="32" name="Rectangle 31">
            <a:extLst>
              <a:ext uri="{FF2B5EF4-FFF2-40B4-BE49-F238E27FC236}">
                <a16:creationId xmlns:a16="http://schemas.microsoft.com/office/drawing/2014/main" id="{AE06FEDA-3F11-430D-83F8-3F419C50A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0810" y="-8707"/>
            <a:ext cx="3530896" cy="34377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9">
            <a:extLst>
              <a:ext uri="{FF2B5EF4-FFF2-40B4-BE49-F238E27FC236}">
                <a16:creationId xmlns:a16="http://schemas.microsoft.com/office/drawing/2014/main" id="{95A22160-D11E-06F3-B31A-759B0729A5EC}"/>
              </a:ext>
            </a:extLst>
          </p:cNvPr>
          <p:cNvPicPr>
            <a:picLocks noChangeAspect="1"/>
          </p:cNvPicPr>
          <p:nvPr/>
        </p:nvPicPr>
        <p:blipFill rotWithShape="1">
          <a:blip r:embed="rId2"/>
          <a:srcRect t="8501" r="-3" b="35247"/>
          <a:stretch/>
        </p:blipFill>
        <p:spPr>
          <a:xfrm>
            <a:off x="5424462" y="192629"/>
            <a:ext cx="3070456" cy="3070456"/>
          </a:xfrm>
          <a:custGeom>
            <a:avLst/>
            <a:gdLst/>
            <a:ahLst/>
            <a:cxnLst/>
            <a:rect l="l" t="t" r="r" b="b"/>
            <a:pathLst>
              <a:path w="3070456" h="3070456">
                <a:moveTo>
                  <a:pt x="1535228" y="0"/>
                </a:moveTo>
                <a:cubicBezTo>
                  <a:pt x="2383111" y="0"/>
                  <a:pt x="3070456" y="687345"/>
                  <a:pt x="3070456" y="1535228"/>
                </a:cubicBezTo>
                <a:cubicBezTo>
                  <a:pt x="3070456" y="2383111"/>
                  <a:pt x="2383111" y="3070456"/>
                  <a:pt x="1535228" y="3070456"/>
                </a:cubicBezTo>
                <a:cubicBezTo>
                  <a:pt x="687345" y="3070456"/>
                  <a:pt x="0" y="2383111"/>
                  <a:pt x="0" y="1535228"/>
                </a:cubicBezTo>
                <a:cubicBezTo>
                  <a:pt x="0" y="687345"/>
                  <a:pt x="687345" y="0"/>
                  <a:pt x="1535228" y="0"/>
                </a:cubicBezTo>
                <a:close/>
              </a:path>
            </a:pathLst>
          </a:custGeom>
        </p:spPr>
      </p:pic>
      <p:pic>
        <p:nvPicPr>
          <p:cNvPr id="8" name="Picture 8" descr="A child holding a fish&#10;&#10;Description automatically generated">
            <a:extLst>
              <a:ext uri="{FF2B5EF4-FFF2-40B4-BE49-F238E27FC236}">
                <a16:creationId xmlns:a16="http://schemas.microsoft.com/office/drawing/2014/main" id="{6FB183F3-87C5-58C0-D285-071A79DC08D8}"/>
              </a:ext>
            </a:extLst>
          </p:cNvPr>
          <p:cNvPicPr>
            <a:picLocks noChangeAspect="1"/>
          </p:cNvPicPr>
          <p:nvPr/>
        </p:nvPicPr>
        <p:blipFill rotWithShape="1">
          <a:blip r:embed="rId3"/>
          <a:srcRect r="3" b="26982"/>
          <a:stretch/>
        </p:blipFill>
        <p:spPr>
          <a:xfrm>
            <a:off x="5170809" y="3421489"/>
            <a:ext cx="3530896" cy="3437708"/>
          </a:xfrm>
          <a:prstGeom prst="rect">
            <a:avLst/>
          </a:prstGeom>
        </p:spPr>
      </p:pic>
      <p:pic>
        <p:nvPicPr>
          <p:cNvPr id="15" name="Picture 16" descr="A picture containing text, display, screenshot&#10;&#10;Description automatically generated">
            <a:extLst>
              <a:ext uri="{FF2B5EF4-FFF2-40B4-BE49-F238E27FC236}">
                <a16:creationId xmlns:a16="http://schemas.microsoft.com/office/drawing/2014/main" id="{A94BB259-40BB-ED78-04F5-368FB2E16992}"/>
              </a:ext>
            </a:extLst>
          </p:cNvPr>
          <p:cNvPicPr>
            <a:picLocks noChangeAspect="1"/>
          </p:cNvPicPr>
          <p:nvPr/>
        </p:nvPicPr>
        <p:blipFill>
          <a:blip r:embed="rId4"/>
          <a:stretch>
            <a:fillRect/>
          </a:stretch>
        </p:blipFill>
        <p:spPr>
          <a:xfrm>
            <a:off x="2868950" y="-483081"/>
            <a:ext cx="2313419" cy="4402348"/>
          </a:xfrm>
          <a:prstGeom prst="rect">
            <a:avLst/>
          </a:prstGeom>
        </p:spPr>
      </p:pic>
      <p:pic>
        <p:nvPicPr>
          <p:cNvPr id="6" name="Picture 6" descr="A person holding a fish&#10;&#10;Description automatically generated">
            <a:extLst>
              <a:ext uri="{FF2B5EF4-FFF2-40B4-BE49-F238E27FC236}">
                <a16:creationId xmlns:a16="http://schemas.microsoft.com/office/drawing/2014/main" id="{C6E2DA9A-77C1-03CD-8CFD-B8A9E91A084A}"/>
              </a:ext>
            </a:extLst>
          </p:cNvPr>
          <p:cNvPicPr>
            <a:picLocks noChangeAspect="1"/>
          </p:cNvPicPr>
          <p:nvPr/>
        </p:nvPicPr>
        <p:blipFill>
          <a:blip r:embed="rId5"/>
          <a:stretch>
            <a:fillRect/>
          </a:stretch>
        </p:blipFill>
        <p:spPr>
          <a:xfrm>
            <a:off x="8648071" y="2234242"/>
            <a:ext cx="3407254" cy="6343290"/>
          </a:xfrm>
          <a:prstGeom prst="rect">
            <a:avLst/>
          </a:prstGeom>
        </p:spPr>
      </p:pic>
      <p:pic>
        <p:nvPicPr>
          <p:cNvPr id="5" name="Picture 5">
            <a:extLst>
              <a:ext uri="{FF2B5EF4-FFF2-40B4-BE49-F238E27FC236}">
                <a16:creationId xmlns:a16="http://schemas.microsoft.com/office/drawing/2014/main" id="{D912E146-0983-2F5F-7FD1-A0FDC5C5D554}"/>
              </a:ext>
            </a:extLst>
          </p:cNvPr>
          <p:cNvPicPr>
            <a:picLocks noChangeAspect="1"/>
          </p:cNvPicPr>
          <p:nvPr/>
        </p:nvPicPr>
        <p:blipFill rotWithShape="1">
          <a:blip r:embed="rId6"/>
          <a:srcRect t="5870" r="-4" b="20366"/>
          <a:stretch/>
        </p:blipFill>
        <p:spPr>
          <a:xfrm>
            <a:off x="8696569" y="-23084"/>
            <a:ext cx="3495430" cy="3437708"/>
          </a:xfrm>
          <a:prstGeom prst="rect">
            <a:avLst/>
          </a:prstGeom>
        </p:spPr>
      </p:pic>
      <p:pic>
        <p:nvPicPr>
          <p:cNvPr id="3" name="Picture 3" descr="A child holding a fish&#10;&#10;Description automatically generated">
            <a:extLst>
              <a:ext uri="{FF2B5EF4-FFF2-40B4-BE49-F238E27FC236}">
                <a16:creationId xmlns:a16="http://schemas.microsoft.com/office/drawing/2014/main" id="{864145B7-B7D7-6C1B-69B0-BE09F74D537A}"/>
              </a:ext>
            </a:extLst>
          </p:cNvPr>
          <p:cNvPicPr>
            <a:picLocks noChangeAspect="1"/>
          </p:cNvPicPr>
          <p:nvPr/>
        </p:nvPicPr>
        <p:blipFill>
          <a:blip r:embed="rId7"/>
          <a:stretch>
            <a:fillRect/>
          </a:stretch>
        </p:blipFill>
        <p:spPr>
          <a:xfrm>
            <a:off x="2481532" y="3196087"/>
            <a:ext cx="2743200" cy="3657600"/>
          </a:xfrm>
          <a:prstGeom prst="rect">
            <a:avLst/>
          </a:prstGeom>
        </p:spPr>
      </p:pic>
    </p:spTree>
    <p:extLst>
      <p:ext uri="{BB962C8B-B14F-4D97-AF65-F5344CB8AC3E}">
        <p14:creationId xmlns:p14="http://schemas.microsoft.com/office/powerpoint/2010/main" val="24820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BD72DB79-51BF-D1B7-EEA1-196C3625BDF8}"/>
                  </a:ext>
                </a:extLst>
              </p14:cNvPr>
              <p14:cNvContentPartPr/>
              <p14:nvPr/>
            </p14:nvContentPartPr>
            <p14:xfrm rot="5100000" flipH="1" flipV="1">
              <a:off x="13802916" y="4705577"/>
              <a:ext cx="161505" cy="412593"/>
            </p14:xfrm>
          </p:contentPart>
        </mc:Choice>
        <mc:Fallback xmlns="">
          <p:pic>
            <p:nvPicPr>
              <p:cNvPr id="9" name="Ink 8">
                <a:extLst>
                  <a:ext uri="{FF2B5EF4-FFF2-40B4-BE49-F238E27FC236}">
                    <a16:creationId xmlns:a16="http://schemas.microsoft.com/office/drawing/2014/main" id="{BD72DB79-51BF-D1B7-EEA1-196C3625BDF8}"/>
                  </a:ext>
                </a:extLst>
              </p:cNvPr>
              <p:cNvPicPr/>
              <p:nvPr/>
            </p:nvPicPr>
            <p:blipFill>
              <a:blip r:embed="rId4"/>
              <a:stretch>
                <a:fillRect/>
              </a:stretch>
            </p:blipFill>
            <p:spPr>
              <a:xfrm rot="5100000" flipH="1" flipV="1">
                <a:off x="13785330" y="4687591"/>
                <a:ext cx="197036" cy="448205"/>
              </a:xfrm>
              <a:prstGeom prst="rect">
                <a:avLst/>
              </a:prstGeom>
            </p:spPr>
          </p:pic>
        </mc:Fallback>
      </mc:AlternateContent>
      <p:cxnSp>
        <p:nvCxnSpPr>
          <p:cNvPr id="16" name="Straight Arrow Connector 15">
            <a:extLst>
              <a:ext uri="{FF2B5EF4-FFF2-40B4-BE49-F238E27FC236}">
                <a16:creationId xmlns:a16="http://schemas.microsoft.com/office/drawing/2014/main" id="{BBF670EC-5206-2FD4-0F9A-5E461ED25158}"/>
              </a:ext>
            </a:extLst>
          </p:cNvPr>
          <p:cNvCxnSpPr/>
          <p:nvPr/>
        </p:nvCxnSpPr>
        <p:spPr>
          <a:xfrm flipH="1">
            <a:off x="5940725" y="685801"/>
            <a:ext cx="14378" cy="6167884"/>
          </a:xfrm>
          <a:prstGeom prst="straightConnector1">
            <a:avLst/>
          </a:prstGeom>
        </p:spPr>
        <p:style>
          <a:lnRef idx="3">
            <a:schemeClr val="dk1"/>
          </a:lnRef>
          <a:fillRef idx="0">
            <a:schemeClr val="dk1"/>
          </a:fillRef>
          <a:effectRef idx="2">
            <a:schemeClr val="dk1"/>
          </a:effectRef>
          <a:fontRef idx="minor">
            <a:schemeClr val="tx1"/>
          </a:fontRef>
        </p:style>
      </p:cxnSp>
      <p:pic>
        <p:nvPicPr>
          <p:cNvPr id="17" name="Picture 17" descr="A picture containing diagram&#10;&#10;Description automatically generated">
            <a:extLst>
              <a:ext uri="{FF2B5EF4-FFF2-40B4-BE49-F238E27FC236}">
                <a16:creationId xmlns:a16="http://schemas.microsoft.com/office/drawing/2014/main" id="{76CED29B-8348-3EC0-14E9-74E5A4726599}"/>
              </a:ext>
            </a:extLst>
          </p:cNvPr>
          <p:cNvPicPr>
            <a:picLocks noChangeAspect="1"/>
          </p:cNvPicPr>
          <p:nvPr/>
        </p:nvPicPr>
        <p:blipFill>
          <a:blip r:embed="rId5"/>
          <a:stretch>
            <a:fillRect/>
          </a:stretch>
        </p:blipFill>
        <p:spPr>
          <a:xfrm rot="5400000">
            <a:off x="5249174" y="1534647"/>
            <a:ext cx="4224066" cy="1919649"/>
          </a:xfrm>
          <a:prstGeom prst="rect">
            <a:avLst/>
          </a:prstGeom>
        </p:spPr>
      </p:pic>
      <p:pic>
        <p:nvPicPr>
          <p:cNvPr id="5" name="Picture 5" descr="A picture containing text&#10;&#10;Description automatically generated">
            <a:extLst>
              <a:ext uri="{FF2B5EF4-FFF2-40B4-BE49-F238E27FC236}">
                <a16:creationId xmlns:a16="http://schemas.microsoft.com/office/drawing/2014/main" id="{4785DD11-1BE3-18E6-0AE6-E1566BD0A033}"/>
              </a:ext>
            </a:extLst>
          </p:cNvPr>
          <p:cNvPicPr>
            <a:picLocks noChangeAspect="1"/>
          </p:cNvPicPr>
          <p:nvPr/>
        </p:nvPicPr>
        <p:blipFill>
          <a:blip r:embed="rId6"/>
          <a:stretch>
            <a:fillRect/>
          </a:stretch>
        </p:blipFill>
        <p:spPr>
          <a:xfrm>
            <a:off x="8520023" y="580964"/>
            <a:ext cx="3476445" cy="2849354"/>
          </a:xfrm>
          <a:prstGeom prst="rect">
            <a:avLst/>
          </a:prstGeom>
        </p:spPr>
      </p:pic>
      <p:sp>
        <p:nvSpPr>
          <p:cNvPr id="2" name="Title 1">
            <a:extLst>
              <a:ext uri="{FF2B5EF4-FFF2-40B4-BE49-F238E27FC236}">
                <a16:creationId xmlns:a16="http://schemas.microsoft.com/office/drawing/2014/main" id="{62CB830B-0FA3-4D40-3758-C4B82D21E960}"/>
              </a:ext>
            </a:extLst>
          </p:cNvPr>
          <p:cNvSpPr>
            <a:spLocks noGrp="1"/>
          </p:cNvSpPr>
          <p:nvPr>
            <p:ph type="title"/>
          </p:nvPr>
        </p:nvSpPr>
        <p:spPr>
          <a:xfrm>
            <a:off x="257852" y="-875453"/>
            <a:ext cx="11934178" cy="1507376"/>
          </a:xfrm>
        </p:spPr>
        <p:txBody>
          <a:bodyPr/>
          <a:lstStyle/>
          <a:p>
            <a:r>
              <a:rPr lang="en" b="0" dirty="0">
                <a:latin typeface="Calibri"/>
                <a:ea typeface="+mj-lt"/>
                <a:cs typeface="+mj-lt"/>
              </a:rPr>
              <a:t>will show you </a:t>
            </a:r>
            <a:r>
              <a:rPr lang="en" b="0" dirty="0">
                <a:latin typeface="Avenir Next LT Pro"/>
                <a:ea typeface="+mj-lt"/>
                <a:cs typeface="+mj-lt"/>
              </a:rPr>
              <a:t>my</a:t>
            </a:r>
            <a:r>
              <a:rPr lang="en" b="0" dirty="0">
                <a:ea typeface="+mj-lt"/>
                <a:cs typeface="+mj-lt"/>
              </a:rPr>
              <a:t> favorite lure and rode to choose</a:t>
            </a:r>
            <a:endParaRPr lang="en" b="0" dirty="0">
              <a:latin typeface="Avenir Next LT Pro"/>
            </a:endParaRPr>
          </a:p>
        </p:txBody>
      </p:sp>
      <p:sp>
        <p:nvSpPr>
          <p:cNvPr id="11" name="TextBox 10">
            <a:extLst>
              <a:ext uri="{FF2B5EF4-FFF2-40B4-BE49-F238E27FC236}">
                <a16:creationId xmlns:a16="http://schemas.microsoft.com/office/drawing/2014/main" id="{EBE445FD-3448-DBCF-E0F0-EC59697FA8E1}"/>
              </a:ext>
            </a:extLst>
          </p:cNvPr>
          <p:cNvSpPr txBox="1"/>
          <p:nvPr/>
        </p:nvSpPr>
        <p:spPr>
          <a:xfrm>
            <a:off x="5874590" y="3775494"/>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https://csbe5-my.sharepoint.com/:v:/r/personal/jcarbonneau33_scol_qc_ca/Documents/Microsoft%20Teams%20Chat%20Files/original-B41A32AE-9612-4D7A-B321-D55AFB90FAFD.mp4?csf=1&amp;web=1&amp;e=yzcatj</a:t>
            </a:r>
          </a:p>
        </p:txBody>
      </p:sp>
      <p:sp>
        <p:nvSpPr>
          <p:cNvPr id="3" name="TextBox 2">
            <a:extLst>
              <a:ext uri="{FF2B5EF4-FFF2-40B4-BE49-F238E27FC236}">
                <a16:creationId xmlns:a16="http://schemas.microsoft.com/office/drawing/2014/main" id="{12B657AD-89A6-7361-AAD1-3D57FEECBBEF}"/>
              </a:ext>
            </a:extLst>
          </p:cNvPr>
          <p:cNvSpPr txBox="1"/>
          <p:nvPr/>
        </p:nvSpPr>
        <p:spPr>
          <a:xfrm>
            <a:off x="8778815" y="3847381"/>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https://csbe5-my.sharepoint.com/:v:/r/personal/jcarbonneau33_scol_qc_ca/Documents/Microsoft%20Teams%20Chat%20Files/original-4A62B8EE-EB60-42CB-ACBD-142BF04D4578.mp4?csf=1&amp;web=1&amp;e=nWazdT</a:t>
            </a:r>
          </a:p>
        </p:txBody>
      </p:sp>
      <p:pic>
        <p:nvPicPr>
          <p:cNvPr id="7" name="Picture 7">
            <a:extLst>
              <a:ext uri="{FF2B5EF4-FFF2-40B4-BE49-F238E27FC236}">
                <a16:creationId xmlns:a16="http://schemas.microsoft.com/office/drawing/2014/main" id="{060D80FE-62D9-1D3D-AF5B-8D43323E3C7D}"/>
              </a:ext>
            </a:extLst>
          </p:cNvPr>
          <p:cNvPicPr>
            <a:picLocks noChangeAspect="1"/>
          </p:cNvPicPr>
          <p:nvPr/>
        </p:nvPicPr>
        <p:blipFill>
          <a:blip r:embed="rId7"/>
          <a:stretch>
            <a:fillRect/>
          </a:stretch>
        </p:blipFill>
        <p:spPr>
          <a:xfrm>
            <a:off x="-5751" y="536275"/>
            <a:ext cx="2743200" cy="3298167"/>
          </a:xfrm>
          <a:prstGeom prst="rect">
            <a:avLst/>
          </a:prstGeom>
        </p:spPr>
      </p:pic>
      <p:pic>
        <p:nvPicPr>
          <p:cNvPr id="15" name="Picture 15" descr="A picture containing kitchenware&#10;&#10;Description automatically generated">
            <a:extLst>
              <a:ext uri="{FF2B5EF4-FFF2-40B4-BE49-F238E27FC236}">
                <a16:creationId xmlns:a16="http://schemas.microsoft.com/office/drawing/2014/main" id="{BD6B8BFF-A7D6-31BD-FB32-A8E62E31304C}"/>
              </a:ext>
            </a:extLst>
          </p:cNvPr>
          <p:cNvPicPr>
            <a:picLocks noChangeAspect="1"/>
          </p:cNvPicPr>
          <p:nvPr/>
        </p:nvPicPr>
        <p:blipFill>
          <a:blip r:embed="rId8"/>
          <a:stretch>
            <a:fillRect/>
          </a:stretch>
        </p:blipFill>
        <p:spPr>
          <a:xfrm>
            <a:off x="3787985" y="747174"/>
            <a:ext cx="2143125" cy="2143125"/>
          </a:xfrm>
          <a:prstGeom prst="rect">
            <a:avLst/>
          </a:prstGeom>
        </p:spPr>
      </p:pic>
      <p:pic>
        <p:nvPicPr>
          <p:cNvPr id="4" name="Picture 4">
            <a:extLst>
              <a:ext uri="{FF2B5EF4-FFF2-40B4-BE49-F238E27FC236}">
                <a16:creationId xmlns:a16="http://schemas.microsoft.com/office/drawing/2014/main" id="{040C1786-3C65-438F-772F-B0EBCC88D151}"/>
              </a:ext>
            </a:extLst>
          </p:cNvPr>
          <p:cNvPicPr>
            <a:picLocks noChangeAspect="1"/>
          </p:cNvPicPr>
          <p:nvPr/>
        </p:nvPicPr>
        <p:blipFill>
          <a:blip r:embed="rId9"/>
          <a:stretch>
            <a:fillRect/>
          </a:stretch>
        </p:blipFill>
        <p:spPr>
          <a:xfrm>
            <a:off x="2845369" y="731538"/>
            <a:ext cx="3251978" cy="2160018"/>
          </a:xfrm>
          <a:prstGeom prst="rect">
            <a:avLst/>
          </a:prstGeom>
        </p:spPr>
      </p:pic>
      <p:sp>
        <p:nvSpPr>
          <p:cNvPr id="13" name="TextBox 12">
            <a:extLst>
              <a:ext uri="{FF2B5EF4-FFF2-40B4-BE49-F238E27FC236}">
                <a16:creationId xmlns:a16="http://schemas.microsoft.com/office/drawing/2014/main" id="{848A7821-2241-7430-B990-3A9D13381A38}"/>
              </a:ext>
            </a:extLst>
          </p:cNvPr>
          <p:cNvSpPr txBox="1"/>
          <p:nvPr/>
        </p:nvSpPr>
        <p:spPr>
          <a:xfrm>
            <a:off x="2840966" y="3775494"/>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https://csbe5-my.sharepoint.com/:v:/r/personal/nancy_h_drouin_csbe_qc_ca/Documents/Microsoft%20Teams%20Chat%20Files/vid%C3%A9o%20-20221005-002212-7ded48bc.mov?csf=1&amp;web=1&amp;e=Jb1Afg</a:t>
            </a:r>
          </a:p>
        </p:txBody>
      </p:sp>
      <p:sp>
        <p:nvSpPr>
          <p:cNvPr id="14" name="TextBox 13">
            <a:extLst>
              <a:ext uri="{FF2B5EF4-FFF2-40B4-BE49-F238E27FC236}">
                <a16:creationId xmlns:a16="http://schemas.microsoft.com/office/drawing/2014/main" id="{896B7155-B881-6F24-0E5D-AD6C85BA3CC5}"/>
              </a:ext>
            </a:extLst>
          </p:cNvPr>
          <p:cNvSpPr txBox="1"/>
          <p:nvPr/>
        </p:nvSpPr>
        <p:spPr>
          <a:xfrm>
            <a:off x="109268" y="3847381"/>
            <a:ext cx="274320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https://csbe5-my.sharepoint.com/:v:/r/personal/nancy_h_drouin_csbe_qc_ca/Documents/Microsoft%20Teams%20Chat%20Files/vid%C3%A9o%20-20221005-002135-55e28b68.mov?csf=1&amp;web=1&amp;e=quKhGs</a:t>
            </a:r>
          </a:p>
        </p:txBody>
      </p:sp>
    </p:spTree>
    <p:extLst>
      <p:ext uri="{BB962C8B-B14F-4D97-AF65-F5344CB8AC3E}">
        <p14:creationId xmlns:p14="http://schemas.microsoft.com/office/powerpoint/2010/main" val="215541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CB8D-0D28-C6C4-B6D3-CA728CAFAC66}"/>
              </a:ext>
            </a:extLst>
          </p:cNvPr>
          <p:cNvSpPr>
            <a:spLocks noGrp="1"/>
          </p:cNvSpPr>
          <p:nvPr>
            <p:ph type="title"/>
          </p:nvPr>
        </p:nvSpPr>
        <p:spPr>
          <a:xfrm>
            <a:off x="775438" y="5968169"/>
            <a:ext cx="9950103" cy="572847"/>
          </a:xfrm>
        </p:spPr>
        <p:txBody>
          <a:bodyPr>
            <a:normAutofit fontScale="90000"/>
          </a:bodyPr>
          <a:lstStyle/>
          <a:p>
            <a:r>
              <a:rPr lang="en-US" b="0" dirty="0" err="1">
                <a:highlight>
                  <a:srgbClr val="00FF00"/>
                </a:highlight>
                <a:ea typeface="+mj-lt"/>
                <a:cs typeface="+mj-lt"/>
              </a:rPr>
              <a:t>i</a:t>
            </a:r>
            <a:r>
              <a:rPr lang="en-US" b="0" dirty="0">
                <a:highlight>
                  <a:srgbClr val="00FF00"/>
                </a:highlight>
                <a:ea typeface="+mj-lt"/>
                <a:cs typeface="+mj-lt"/>
              </a:rPr>
              <a:t> </a:t>
            </a:r>
            <a:r>
              <a:rPr lang="en-US" b="0" dirty="0" err="1">
                <a:highlight>
                  <a:srgbClr val="00FF00"/>
                </a:highlight>
                <a:ea typeface="+mj-lt"/>
                <a:cs typeface="+mj-lt"/>
              </a:rPr>
              <a:t>tink</a:t>
            </a:r>
            <a:r>
              <a:rPr lang="en-US" b="0" dirty="0">
                <a:highlight>
                  <a:srgbClr val="00FF00"/>
                </a:highlight>
                <a:ea typeface="+mj-lt"/>
                <a:cs typeface="+mj-lt"/>
              </a:rPr>
              <a:t> that</a:t>
            </a:r>
            <a:r>
              <a:rPr lang="en-US" b="0" dirty="0">
                <a:ea typeface="+mj-lt"/>
                <a:cs typeface="+mj-lt"/>
              </a:rPr>
              <a:t> is a very good hobby   because when you may have nothing to do you </a:t>
            </a:r>
            <a:r>
              <a:rPr lang="en-US" b="0" dirty="0">
                <a:highlight>
                  <a:srgbClr val="FF0000"/>
                </a:highlight>
                <a:ea typeface="+mj-lt"/>
                <a:cs typeface="+mj-lt"/>
              </a:rPr>
              <a:t>could</a:t>
            </a:r>
            <a:r>
              <a:rPr lang="en-US" b="0" dirty="0">
                <a:ea typeface="+mj-lt"/>
                <a:cs typeface="+mj-lt"/>
              </a:rPr>
              <a:t> just go outside and go on a river or a lake and you </a:t>
            </a:r>
            <a:r>
              <a:rPr lang="en-US" b="0" dirty="0">
                <a:highlight>
                  <a:srgbClr val="FF0000"/>
                </a:highlight>
                <a:ea typeface="+mj-lt"/>
                <a:cs typeface="+mj-lt"/>
              </a:rPr>
              <a:t>should</a:t>
            </a:r>
            <a:r>
              <a:rPr lang="en-US" b="0" dirty="0">
                <a:ea typeface="+mj-lt"/>
                <a:cs typeface="+mj-lt"/>
              </a:rPr>
              <a:t> </a:t>
            </a:r>
            <a:r>
              <a:rPr lang="en-US" b="0" dirty="0" err="1">
                <a:ea typeface="+mj-lt"/>
                <a:cs typeface="+mj-lt"/>
              </a:rPr>
              <a:t>cath</a:t>
            </a:r>
            <a:r>
              <a:rPr lang="en-US" b="0" dirty="0">
                <a:ea typeface="+mj-lt"/>
                <a:cs typeface="+mj-lt"/>
              </a:rPr>
              <a:t> fish </a:t>
            </a:r>
            <a:r>
              <a:rPr lang="en-US" b="0" dirty="0" err="1">
                <a:highlight>
                  <a:srgbClr val="00FF00"/>
                </a:highlight>
                <a:ea typeface="+mj-lt"/>
                <a:cs typeface="+mj-lt"/>
              </a:rPr>
              <a:t>i</a:t>
            </a:r>
            <a:r>
              <a:rPr lang="en-US" b="0" dirty="0">
                <a:highlight>
                  <a:srgbClr val="00FF00"/>
                </a:highlight>
                <a:ea typeface="+mj-lt"/>
                <a:cs typeface="+mj-lt"/>
              </a:rPr>
              <a:t> </a:t>
            </a:r>
            <a:r>
              <a:rPr lang="en-US" b="0" dirty="0" err="1">
                <a:highlight>
                  <a:srgbClr val="00FF00"/>
                </a:highlight>
                <a:ea typeface="+mj-lt"/>
                <a:cs typeface="+mj-lt"/>
              </a:rPr>
              <a:t>belive</a:t>
            </a:r>
            <a:r>
              <a:rPr lang="en-US" b="0" dirty="0">
                <a:ea typeface="+mj-lt"/>
                <a:cs typeface="+mj-lt"/>
              </a:rPr>
              <a:t> that is better than the video </a:t>
            </a:r>
            <a:r>
              <a:rPr lang="en-US" b="0" dirty="0" err="1">
                <a:ea typeface="+mj-lt"/>
                <a:cs typeface="+mj-lt"/>
              </a:rPr>
              <a:t>gamme</a:t>
            </a:r>
            <a:r>
              <a:rPr lang="en-US" b="0" dirty="0">
                <a:ea typeface="+mj-lt"/>
                <a:cs typeface="+mj-lt"/>
              </a:rPr>
              <a:t> because your not sit on a sofa and </a:t>
            </a:r>
            <a:r>
              <a:rPr lang="en-US" b="0" dirty="0" err="1">
                <a:ea typeface="+mj-lt"/>
                <a:cs typeface="+mj-lt"/>
              </a:rPr>
              <a:t>gamme</a:t>
            </a:r>
            <a:r>
              <a:rPr lang="en-US" b="0" dirty="0">
                <a:ea typeface="+mj-lt"/>
                <a:cs typeface="+mj-lt"/>
              </a:rPr>
              <a:t> all the day and do nothing you </a:t>
            </a:r>
            <a:r>
              <a:rPr lang="en-US" b="0" dirty="0">
                <a:highlight>
                  <a:srgbClr val="FF0000"/>
                </a:highlight>
                <a:ea typeface="+mj-lt"/>
                <a:cs typeface="+mj-lt"/>
              </a:rPr>
              <a:t>may</a:t>
            </a:r>
            <a:r>
              <a:rPr lang="en-US" b="0" dirty="0">
                <a:ea typeface="+mj-lt"/>
                <a:cs typeface="+mj-lt"/>
              </a:rPr>
              <a:t> have to find a spot to fish and if the fish </a:t>
            </a:r>
            <a:r>
              <a:rPr lang="en-US" b="0" dirty="0" err="1">
                <a:ea typeface="+mj-lt"/>
                <a:cs typeface="+mj-lt"/>
              </a:rPr>
              <a:t>dont</a:t>
            </a:r>
            <a:r>
              <a:rPr lang="en-US" b="0" dirty="0">
                <a:ea typeface="+mj-lt"/>
                <a:cs typeface="+mj-lt"/>
              </a:rPr>
              <a:t> like your lure you </a:t>
            </a:r>
            <a:r>
              <a:rPr lang="en-US" b="0" dirty="0">
                <a:highlight>
                  <a:srgbClr val="FF0000"/>
                </a:highlight>
                <a:ea typeface="+mj-lt"/>
                <a:cs typeface="+mj-lt"/>
              </a:rPr>
              <a:t>might</a:t>
            </a:r>
            <a:r>
              <a:rPr lang="en-US" b="0" dirty="0">
                <a:ea typeface="+mj-lt"/>
                <a:cs typeface="+mj-lt"/>
              </a:rPr>
              <a:t> have to change the </a:t>
            </a:r>
            <a:r>
              <a:rPr lang="en-US" b="0" dirty="0" err="1">
                <a:ea typeface="+mj-lt"/>
                <a:cs typeface="+mj-lt"/>
              </a:rPr>
              <a:t>lure.you</a:t>
            </a:r>
            <a:r>
              <a:rPr lang="en-US" b="0" dirty="0">
                <a:ea typeface="+mj-lt"/>
                <a:cs typeface="+mj-lt"/>
              </a:rPr>
              <a:t> have to adapt your fishing rod like medium rod for medium </a:t>
            </a:r>
            <a:r>
              <a:rPr lang="en-US" b="0" dirty="0" err="1">
                <a:ea typeface="+mj-lt"/>
                <a:cs typeface="+mj-lt"/>
              </a:rPr>
              <a:t>fish.what</a:t>
            </a:r>
            <a:r>
              <a:rPr lang="en-US" b="0" dirty="0">
                <a:ea typeface="+mj-lt"/>
                <a:cs typeface="+mj-lt"/>
              </a:rPr>
              <a:t> surprised me is a rod is very </a:t>
            </a:r>
            <a:r>
              <a:rPr lang="en-US" b="0" dirty="0" err="1">
                <a:ea typeface="+mj-lt"/>
                <a:cs typeface="+mj-lt"/>
              </a:rPr>
              <a:t>difficulte</a:t>
            </a:r>
            <a:r>
              <a:rPr lang="en-US" b="0" dirty="0">
                <a:ea typeface="+mj-lt"/>
                <a:cs typeface="+mj-lt"/>
              </a:rPr>
              <a:t> to </a:t>
            </a:r>
            <a:r>
              <a:rPr lang="en-US" b="0" dirty="0" err="1">
                <a:ea typeface="+mj-lt"/>
                <a:cs typeface="+mj-lt"/>
              </a:rPr>
              <a:t>brake.i</a:t>
            </a:r>
            <a:r>
              <a:rPr lang="en-US" b="0" dirty="0">
                <a:ea typeface="+mj-lt"/>
                <a:cs typeface="+mj-lt"/>
              </a:rPr>
              <a:t> really </a:t>
            </a:r>
            <a:r>
              <a:rPr lang="en-US" b="0" dirty="0" err="1">
                <a:ea typeface="+mj-lt"/>
                <a:cs typeface="+mj-lt"/>
              </a:rPr>
              <a:t>recomend</a:t>
            </a:r>
            <a:r>
              <a:rPr lang="en-US" b="0" dirty="0">
                <a:ea typeface="+mj-lt"/>
                <a:cs typeface="+mj-lt"/>
              </a:rPr>
              <a:t> you this hobby you </a:t>
            </a:r>
            <a:r>
              <a:rPr lang="en-US" b="0" dirty="0">
                <a:highlight>
                  <a:srgbClr val="FF0000"/>
                </a:highlight>
                <a:ea typeface="+mj-lt"/>
                <a:cs typeface="+mj-lt"/>
              </a:rPr>
              <a:t>should</a:t>
            </a:r>
            <a:r>
              <a:rPr lang="en-US" b="0" dirty="0">
                <a:ea typeface="+mj-lt"/>
                <a:cs typeface="+mj-lt"/>
              </a:rPr>
              <a:t> </a:t>
            </a:r>
            <a:r>
              <a:rPr lang="en-US" b="0" dirty="0" err="1">
                <a:ea typeface="+mj-lt"/>
                <a:cs typeface="+mj-lt"/>
              </a:rPr>
              <a:t>juste</a:t>
            </a:r>
            <a:r>
              <a:rPr lang="en-US" b="0" dirty="0">
                <a:ea typeface="+mj-lt"/>
                <a:cs typeface="+mj-lt"/>
              </a:rPr>
              <a:t> try one time and you  </a:t>
            </a:r>
            <a:r>
              <a:rPr lang="en-US" b="0" dirty="0">
                <a:highlight>
                  <a:srgbClr val="FF0000"/>
                </a:highlight>
                <a:ea typeface="+mj-lt"/>
                <a:cs typeface="+mj-lt"/>
              </a:rPr>
              <a:t>might</a:t>
            </a:r>
            <a:r>
              <a:rPr lang="en-US" b="0" dirty="0">
                <a:ea typeface="+mj-lt"/>
                <a:cs typeface="+mj-lt"/>
              </a:rPr>
              <a:t> like </a:t>
            </a:r>
            <a:r>
              <a:rPr lang="en-US" b="0" dirty="0" err="1">
                <a:ea typeface="+mj-lt"/>
                <a:cs typeface="+mj-lt"/>
              </a:rPr>
              <a:t>this.</a:t>
            </a:r>
            <a:r>
              <a:rPr lang="en-US" b="0" dirty="0" err="1">
                <a:highlight>
                  <a:srgbClr val="FF0000"/>
                </a:highlight>
                <a:ea typeface="+mj-lt"/>
                <a:cs typeface="+mj-lt"/>
              </a:rPr>
              <a:t>you</a:t>
            </a:r>
            <a:r>
              <a:rPr lang="en-US" b="0" dirty="0">
                <a:highlight>
                  <a:srgbClr val="FF0000"/>
                </a:highlight>
                <a:ea typeface="+mj-lt"/>
                <a:cs typeface="+mj-lt"/>
              </a:rPr>
              <a:t> shouldn't</a:t>
            </a:r>
            <a:r>
              <a:rPr lang="en-US" b="0" dirty="0">
                <a:ea typeface="+mj-lt"/>
                <a:cs typeface="+mj-lt"/>
              </a:rPr>
              <a:t> buy a very expensive fishing rod for your first time you </a:t>
            </a:r>
            <a:r>
              <a:rPr lang="en-US" b="0" dirty="0">
                <a:highlight>
                  <a:srgbClr val="FF0000"/>
                </a:highlight>
                <a:ea typeface="+mj-lt"/>
                <a:cs typeface="+mj-lt"/>
              </a:rPr>
              <a:t>must</a:t>
            </a:r>
            <a:r>
              <a:rPr lang="en-US" b="0" dirty="0">
                <a:ea typeface="+mj-lt"/>
                <a:cs typeface="+mj-lt"/>
              </a:rPr>
              <a:t> buy a cheapest one like 40$</a:t>
            </a:r>
            <a:endParaRPr lang="en-US" dirty="0"/>
          </a:p>
        </p:txBody>
      </p:sp>
    </p:spTree>
    <p:extLst>
      <p:ext uri="{BB962C8B-B14F-4D97-AF65-F5344CB8AC3E}">
        <p14:creationId xmlns:p14="http://schemas.microsoft.com/office/powerpoint/2010/main" val="406394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E192E3E-68A9-4F36-936C-1C8D0B9EF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8B5E4EA8-E8AF-4DE2-81FD-338A059AC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alling autumn leaf">
            <a:extLst>
              <a:ext uri="{FF2B5EF4-FFF2-40B4-BE49-F238E27FC236}">
                <a16:creationId xmlns:a16="http://schemas.microsoft.com/office/drawing/2014/main" id="{82D5A44D-BD43-30CD-E662-86AD867BAA2C}"/>
              </a:ext>
            </a:extLst>
          </p:cNvPr>
          <p:cNvPicPr>
            <a:picLocks noChangeAspect="1"/>
          </p:cNvPicPr>
          <p:nvPr/>
        </p:nvPicPr>
        <p:blipFill rotWithShape="1">
          <a:blip r:embed="rId2"/>
          <a:srcRect t="19513" r="-2" b="10328"/>
          <a:stretch/>
        </p:blipFill>
        <p:spPr>
          <a:xfrm>
            <a:off x="20" y="10"/>
            <a:ext cx="12191979" cy="6857990"/>
          </a:xfrm>
          <a:prstGeom prst="rect">
            <a:avLst/>
          </a:prstGeom>
        </p:spPr>
      </p:pic>
      <p:sp>
        <p:nvSpPr>
          <p:cNvPr id="12" name="Rectangle 11">
            <a:extLst>
              <a:ext uri="{FF2B5EF4-FFF2-40B4-BE49-F238E27FC236}">
                <a16:creationId xmlns:a16="http://schemas.microsoft.com/office/drawing/2014/main" id="{B1F2A19A-CC19-4AE7-A29C-C80120466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7065C94-DB07-04ED-E60A-75ECF9DAF204}"/>
              </a:ext>
            </a:extLst>
          </p:cNvPr>
          <p:cNvSpPr>
            <a:spLocks noGrp="1"/>
          </p:cNvSpPr>
          <p:nvPr>
            <p:ph type="title"/>
          </p:nvPr>
        </p:nvSpPr>
        <p:spPr>
          <a:xfrm>
            <a:off x="2043903" y="2073493"/>
            <a:ext cx="7816645" cy="1768430"/>
          </a:xfrm>
        </p:spPr>
        <p:txBody>
          <a:bodyPr vert="horz" lIns="91440" tIns="45720" rIns="91440" bIns="45720" rtlCol="0" anchor="b">
            <a:normAutofit/>
          </a:bodyPr>
          <a:lstStyle/>
          <a:p>
            <a:pPr algn="ctr"/>
            <a:br>
              <a:rPr lang="en-US" b="1" kern="1200">
                <a:solidFill>
                  <a:srgbClr val="FFFFFF"/>
                </a:solidFill>
                <a:effectLst/>
                <a:latin typeface="+mj-lt"/>
                <a:ea typeface="+mj-ea"/>
                <a:cs typeface="+mj-cs"/>
              </a:rPr>
            </a:br>
            <a:r>
              <a:rPr lang="en-US" b="1" kern="1200">
                <a:solidFill>
                  <a:srgbClr val="FFFFFF"/>
                </a:solidFill>
                <a:effectLst/>
                <a:latin typeface="+mj-lt"/>
                <a:ea typeface="+mj-ea"/>
                <a:cs typeface="+mj-cs"/>
              </a:rPr>
              <a:t>Something I don't like is when the season is over</a:t>
            </a:r>
          </a:p>
        </p:txBody>
      </p:sp>
      <p:pic>
        <p:nvPicPr>
          <p:cNvPr id="3" name="Picture 4" descr="A picture containing text, sign, outdoor, clipart&#10;&#10;Description automatically generated">
            <a:extLst>
              <a:ext uri="{FF2B5EF4-FFF2-40B4-BE49-F238E27FC236}">
                <a16:creationId xmlns:a16="http://schemas.microsoft.com/office/drawing/2014/main" id="{0157EA1B-941A-67FE-E298-D6A26C401B1E}"/>
              </a:ext>
            </a:extLst>
          </p:cNvPr>
          <p:cNvPicPr>
            <a:picLocks noChangeAspect="1"/>
          </p:cNvPicPr>
          <p:nvPr/>
        </p:nvPicPr>
        <p:blipFill>
          <a:blip r:embed="rId3"/>
          <a:stretch>
            <a:fillRect/>
          </a:stretch>
        </p:blipFill>
        <p:spPr>
          <a:xfrm>
            <a:off x="4880664" y="3967702"/>
            <a:ext cx="2143125" cy="2143125"/>
          </a:xfrm>
          <a:prstGeom prst="rect">
            <a:avLst/>
          </a:prstGeom>
        </p:spPr>
      </p:pic>
    </p:spTree>
    <p:extLst>
      <p:ext uri="{BB962C8B-B14F-4D97-AF65-F5344CB8AC3E}">
        <p14:creationId xmlns:p14="http://schemas.microsoft.com/office/powerpoint/2010/main" val="36560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locksVTI">
  <a:themeElements>
    <a:clrScheme name="AnalogousFromLightSeedLeftStep">
      <a:dk1>
        <a:srgbClr val="000000"/>
      </a:dk1>
      <a:lt1>
        <a:srgbClr val="FFFFFF"/>
      </a:lt1>
      <a:dk2>
        <a:srgbClr val="372441"/>
      </a:dk2>
      <a:lt2>
        <a:srgbClr val="E8E2E5"/>
      </a:lt2>
      <a:accent1>
        <a:srgbClr val="78AA92"/>
      </a:accent1>
      <a:accent2>
        <a:srgbClr val="6DB073"/>
      </a:accent2>
      <a:accent3>
        <a:srgbClr val="89AB79"/>
      </a:accent3>
      <a:accent4>
        <a:srgbClr val="98A868"/>
      </a:accent4>
      <a:accent5>
        <a:srgbClr val="A9A277"/>
      </a:accent5>
      <a:accent6>
        <a:srgbClr val="C19777"/>
      </a:accent6>
      <a:hlink>
        <a:srgbClr val="AE698B"/>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BlocksVTI</vt:lpstr>
      <vt:lpstr>Hello today I will present you my hobbie</vt:lpstr>
      <vt:lpstr>My Hobbie is fishing</vt:lpstr>
      <vt:lpstr>will show you my favorite lure and rode to choose</vt:lpstr>
      <vt:lpstr>i tink that is a very good hobby   because when you may have nothing to do you could just go outside and go on a river or a lake and you should cath fish i belive that is better than the video gamme because your not sit on a sofa and gamme all the day and do nothing you may have to find a spot to fish and if the fish dont like your lure you might have to change the lure.you have to adapt your fishing rod like medium rod for medium fish.what surprised me is a rod is very difficulte to brake.i really recomend you this hobby you should juste try one time and you  might like this.you shouldn't buy a very expensive fishing rod for your first time you must buy a cheapest one like 40$</vt:lpstr>
      <vt:lpstr> Something I don't like is when the season is 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314</cp:revision>
  <dcterms:created xsi:type="dcterms:W3CDTF">2022-09-28T18:05:46Z</dcterms:created>
  <dcterms:modified xsi:type="dcterms:W3CDTF">2022-11-11T16:49:35Z</dcterms:modified>
</cp:coreProperties>
</file>