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EA22F1-836E-464F-9572-E846C4F15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385EFD9-F9EA-46E5-A0DC-297A06660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0F03DA-8856-4D5A-9D30-87D334DE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DECC-5519-4ECF-8999-B652C4805CB8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42DBF6-387C-4E9F-8B39-0373FA419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31A471-1825-4806-A663-330966A8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178C-F4C5-420A-98C5-529927A05F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88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CA55C8-9450-46F8-A25E-935E135EE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156553A-B83D-4754-8A3D-E12D18000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07452B-DF91-436C-A7F9-B23676DC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DECC-5519-4ECF-8999-B652C4805CB8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416B7F-1320-4D79-B481-1557FDFA1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DE456C-A31E-4980-B791-25B61645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178C-F4C5-420A-98C5-529927A05F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911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E697EC0-6850-437A-AC1A-664E80463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42A1BFB-611F-4A7F-824D-FEBB37D16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B3C32D-F5F7-492C-A299-1AB22A984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DECC-5519-4ECF-8999-B652C4805CB8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1D2779-27C2-4DEF-BB6F-FF99F9BA6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461C6F-8264-42D3-B9CE-74FE723A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178C-F4C5-420A-98C5-529927A05F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600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A66A4D-2D9A-4435-A9D5-220B73C6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3EA18-1917-476F-BF6B-5995216E6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C113BD-C8BF-4BE8-BE2A-2C904426D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DECC-5519-4ECF-8999-B652C4805CB8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2E6028-F705-4E52-96B6-066B7D004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CFA623-0785-4DA3-8DFD-1089985A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178C-F4C5-420A-98C5-529927A05F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939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4C96C7-0DDB-400A-B0A6-4AF8E5B6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B28677-EA50-4E52-9121-D0B1769C9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D84494-30DC-41B3-A7C2-C5BA70866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DECC-5519-4ECF-8999-B652C4805CB8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493EFD-182B-4CD0-94E7-0EC57BAA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A55916-C0A5-4497-B020-6567B88A3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178C-F4C5-420A-98C5-529927A05F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425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0F27C7-BFD9-4B61-BF08-B74BA534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97466A-622F-48BE-8B93-E5843822A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6BCE8C-2663-40A3-8C75-85847FE45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1DA970-C066-4D2E-882C-350A23FE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DECC-5519-4ECF-8999-B652C4805CB8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4EBC8C-6AC4-4BD7-A012-1445E8D36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CEFAE3-A166-488F-9C29-FB03C9ECC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178C-F4C5-420A-98C5-529927A05F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79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43845B-A5B1-46E7-9BE6-37F635131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D0A89A-BFFD-4BD7-9130-9D620FE2B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EE188C-3EF2-4220-B51F-35ECF846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20B0E5-4A35-4B9C-AA8A-412CEACCAE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CD74EFB-352F-4C77-B726-19847C09A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2345E31-1EAD-466B-B10D-A0A9D55BD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DECC-5519-4ECF-8999-B652C4805CB8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51F13B6-681B-4168-A134-53F9F8823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D5CD186-165D-4D89-87BF-6AA39B5CD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178C-F4C5-420A-98C5-529927A05F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265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C539D4-135C-4FEE-8F0C-30EB0CCE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79157C-2919-49F9-89A4-901A30A2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DECC-5519-4ECF-8999-B652C4805CB8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AB5AF6-60AF-428D-9375-8A3AAD299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33CBB8-6DB7-4583-BE62-CC7B1E57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178C-F4C5-420A-98C5-529927A05F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00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975947C-E291-43E8-8E19-288E1CA4C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DECC-5519-4ECF-8999-B652C4805CB8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1BF893F-ED21-4EA9-9619-1740ABB6B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D3E4C9-A63D-4869-8A4C-B0CF05013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178C-F4C5-420A-98C5-529927A05F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56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418FEA-BF11-4A3E-BEC4-7E97CEA1E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EFB3CB-90D3-4C12-9BD4-57922A9B5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B4BF3B-C857-4721-9079-D8AD91A24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D8EA93-CA93-4352-9A35-17A2DACF1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DECC-5519-4ECF-8999-B652C4805CB8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850524-4F82-4E78-A33A-9E3C78DBA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8ABF0D-D6F3-4EEE-91B7-5E0CDF70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178C-F4C5-420A-98C5-529927A05F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954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ED1964-F050-4CA3-816B-235F0BB6E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3B2C7C8-A88A-4C8B-B604-19B8C2A627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57BB5E-1793-4085-A339-1A0BD9C5D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023369-B14C-418F-B1A4-6649D08EA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DECC-5519-4ECF-8999-B652C4805CB8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E1F104-39E1-4BA8-8C0A-9C82112D9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D4B517-987F-4D07-B926-0527EAF95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178C-F4C5-420A-98C5-529927A05F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967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05A0AB5-DDFE-4A79-B410-E5728189E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73474A-6ECB-4295-BF8D-1C47DD20F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703C05-E349-4965-8204-81DF0573C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DDECC-5519-4ECF-8999-B652C4805CB8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B00403-355A-4815-97E7-2C08BDB32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0E09D8-717A-49F5-AE1D-12BE52468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178C-F4C5-420A-98C5-529927A05F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1072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F92C65-B121-4E9A-993C-1BEFBDEF7B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err="1"/>
              <a:t>Phénomene</a:t>
            </a:r>
            <a:r>
              <a:rPr lang="fr-CA" dirty="0"/>
              <a:t> observable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FDB738-1D06-4D77-B1BD-6EA9BBF53E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Fait par </a:t>
            </a:r>
            <a:r>
              <a:rPr lang="fr-CA" dirty="0" err="1"/>
              <a:t>maribelle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2117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0AA292-99F1-4C4A-B732-47BAFB2AE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8DDBFA0-3B6D-4681-9452-0BB1D4F5AD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36371" y="1860729"/>
            <a:ext cx="5183188" cy="823912"/>
          </a:xfrm>
        </p:spPr>
        <p:txBody>
          <a:bodyPr/>
          <a:lstStyle/>
          <a:p>
            <a:endParaRPr lang="fr-CA"/>
          </a:p>
        </p:txBody>
      </p:sp>
      <p:pic>
        <p:nvPicPr>
          <p:cNvPr id="1026" name="Picture 2" descr="Qu'est-ce qu'une ÉTOILE FILANTE ?">
            <a:extLst>
              <a:ext uri="{FF2B5EF4-FFF2-40B4-BE49-F238E27FC236}">
                <a16:creationId xmlns:a16="http://schemas.microsoft.com/office/drawing/2014/main" id="{2470BA42-30BD-4E38-A3CC-35A101A91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19" y="5067455"/>
            <a:ext cx="2716923" cy="158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s physiciens ont décrypté le secret des aurores boréales">
            <a:extLst>
              <a:ext uri="{FF2B5EF4-FFF2-40B4-BE49-F238E27FC236}">
                <a16:creationId xmlns:a16="http://schemas.microsoft.com/office/drawing/2014/main" id="{D65017B9-426D-4E88-80BD-1AFA226F4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912" y="3410944"/>
            <a:ext cx="2716923" cy="141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7ADDC46-99BB-49C7-9F26-6559D5939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659" y="4321893"/>
            <a:ext cx="3727465" cy="232966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B971ABB-4B4D-4D04-BCF3-1E44E21C9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8" y="3193885"/>
            <a:ext cx="2611687" cy="163230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B708E0F-3457-4AE3-BEC4-8FCE023513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8543" y="1878825"/>
            <a:ext cx="3326581" cy="207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081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Grand écran</PresentationFormat>
  <Paragraphs>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Phénomene observable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Phénomene observable</dc:title>
  <dc:creator>CSBE</dc:creator>
  <cp:lastModifiedBy>CSBE</cp:lastModifiedBy>
  <cp:revision>2</cp:revision>
  <dcterms:created xsi:type="dcterms:W3CDTF">2022-11-14T17:16:52Z</dcterms:created>
  <dcterms:modified xsi:type="dcterms:W3CDTF">2022-11-14T17:17:37Z</dcterms:modified>
</cp:coreProperties>
</file>