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27CC9-4F6D-4D8F-80DA-F8AC4EF6D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728C4F-2FB0-447C-A2BF-24BDA252E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A781D4-2E17-41E6-B3A6-47AF1718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8839C1-AB05-4048-97A5-67F39474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E3858B-9CF4-4957-A4FF-59561C91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991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A255F-4E32-4C78-A121-AF297052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B24B3E-2D00-4AFA-80F5-89603F4B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E2877A-3F67-4DD9-80D8-199E80A4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66C2C-4BFD-4900-9560-8AC6AFF7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F8CFC-0FD6-4763-A685-038637C0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812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4A41F-0049-4A22-8CBA-6638985DA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BE6B2-627B-4C3E-94AF-E74D95D19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4A0E57-0684-4AC3-BAD0-41AC9068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A2326-1BE7-4310-AF8B-59C132C0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CA16C9-517C-4259-BE59-242B87ED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457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2BB80-E405-43C9-B29A-116951B8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2FE8F9-1742-412D-BF4D-7A3406F6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D0D6DA-22B3-48A9-93F4-0F34EFB6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7A120D-39A3-4897-BE89-384375A1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0CD7E7-67B5-4BBC-8DFD-4BEA7B77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609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131FB-7A99-41B5-A80F-2F912A59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51A997-BF46-49AC-9E55-7BA67E836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9F5F53-35AA-49E2-AA2E-93A4B0CE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F4FF6-411C-48C7-BFC4-5C1886E6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BAC274-BF28-4C45-AD37-6DD750D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447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B270D-1094-4312-B765-F106D588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246870-E574-472F-BAAD-CCF881600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7D8A1F-181C-4556-BC83-4E6086A26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10BAF7-A6DB-49E3-84F5-02E8C8DD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FFD15C-7C18-40EA-B260-6601C354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3530FF-43BC-4B42-968A-04006598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294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E2D1E-8826-43BB-966E-CCA8366D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897190-AC22-494A-A419-633ED7C6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014B14-71FB-493F-AFCD-052F858F5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86E981-7F54-4D90-8C8D-EC1A01FF2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95D97B-0002-4D7F-B6F0-A4C008C38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71D0997-BA1D-441C-8EF3-3EDA366A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EC90B5-2CD2-4D08-84DE-C93096D0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127EFB-AD66-4484-BE56-3ED1F9F3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710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BFA1F-7112-4CD5-98C5-57FE0F61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A5F5C-E0D6-4442-A3B4-6A8B5804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A97173-6658-41B7-9A17-568CEAE9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37ABA7-A6C7-4B72-8FAE-0674A1D2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12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1D447D-9309-4016-ACC9-E280A2D2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7F2F26-17AB-4C41-853C-8AE7A9CD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AE923-78B4-4006-A338-9CE6EE01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531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705A9-F265-4DF9-B837-C46E689F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31C330-F92E-4F83-9FA5-9DA5161F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6F7F35-CADB-4CEA-B5C6-6B32CDBCE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AC0DDB-55C4-4A05-BE49-8FC85FDD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216E3-B505-4E68-8A59-BFA78C8F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D8AE49-FB12-4E21-BEB7-3C2C51D7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164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7496D-34DC-47A5-AE0D-25A60340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8EAB72-98E2-465F-87BA-9DE5F83F2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28039C-98EC-449F-B363-2FEF06B56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65BFB5-6997-4EF6-B6FF-80988204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AF6438-CCE7-4C39-8959-7B6B44A6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55C0FD-25FC-4DC0-AB06-8D71887A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367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E1E62F-AD7C-46CC-841E-D8807BDB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1A9AD6-F613-4B5E-80C2-E3B2CD10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B6A5D4-5903-4CCC-8BFE-86EA2F250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A108-2FD5-4A02-AF27-36AFECB0A05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8C1A3-A15E-4DE9-8FB5-CE13CD3E8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7C36D7-C97A-4C49-9DF7-254090308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3806-24E1-4945-B36B-1DA841E1B0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245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BFAED-915C-40F3-B6E5-9F63441BF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storybord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616845-188E-436A-8337-95E0242B5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</a:t>
            </a:r>
            <a:r>
              <a:rPr lang="fr-CA" dirty="0" err="1"/>
              <a:t>mathieu</a:t>
            </a:r>
            <a:r>
              <a:rPr lang="fr-CA" dirty="0"/>
              <a:t> </a:t>
            </a:r>
            <a:r>
              <a:rPr lang="fr-CA" dirty="0" err="1"/>
              <a:t>dodier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105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2D803-EA99-45CB-B44C-B88E983A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aide</a:t>
            </a:r>
          </a:p>
        </p:txBody>
      </p:sp>
      <p:pic>
        <p:nvPicPr>
          <p:cNvPr id="10242" name="Picture 2" descr="Marge Simpson | Heroes Wiki | Fandom">
            <a:extLst>
              <a:ext uri="{FF2B5EF4-FFF2-40B4-BE49-F238E27FC236}">
                <a16:creationId xmlns:a16="http://schemas.microsoft.com/office/drawing/2014/main" id="{19CDB4E7-E285-41AB-88D0-22B986F5D2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39" y="208239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2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EE769-6173-45DA-B251-8DD2865C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homer</a:t>
            </a:r>
            <a:endParaRPr lang="fr-CA" dirty="0"/>
          </a:p>
        </p:txBody>
      </p:sp>
      <p:pic>
        <p:nvPicPr>
          <p:cNvPr id="8194" name="Picture 2" descr="Homer Simpson in real life image is freaking out everyone | Radio Times">
            <a:extLst>
              <a:ext uri="{FF2B5EF4-FFF2-40B4-BE49-F238E27FC236}">
                <a16:creationId xmlns:a16="http://schemas.microsoft.com/office/drawing/2014/main" id="{05EE5685-0251-4CC1-B5D7-AB3913DD89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02" y="1796527"/>
            <a:ext cx="6369128" cy="42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7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EF4E5-C444-4BAB-8109-04A0ECAA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homer</a:t>
            </a:r>
            <a:endParaRPr lang="fr-CA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6A0CC02-70C5-4F18-A50C-6E6712813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947" y="1516830"/>
            <a:ext cx="7181273" cy="47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ingfield (The Simpsons) - Wikipedia">
            <a:extLst>
              <a:ext uri="{FF2B5EF4-FFF2-40B4-BE49-F238E27FC236}">
                <a16:creationId xmlns:a16="http://schemas.microsoft.com/office/drawing/2014/main" id="{EE723D1E-9603-4AD5-9692-B36E09D0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69" y="3055172"/>
            <a:ext cx="7067172" cy="29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1EFD1BC-750D-4638-8286-F4BF796A7E28}"/>
              </a:ext>
            </a:extLst>
          </p:cNvPr>
          <p:cNvSpPr txBox="1"/>
          <p:nvPr/>
        </p:nvSpPr>
        <p:spPr>
          <a:xfrm>
            <a:off x="3363424" y="2183803"/>
            <a:ext cx="260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springfield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5625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353D0-F0E5-4D88-947A-663D2840D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fr-CA" dirty="0"/>
              <a:t>Maison Homer </a:t>
            </a:r>
            <a:r>
              <a:rPr lang="fr-CA" dirty="0" err="1"/>
              <a:t>simpson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8281AB-6290-484F-BD0A-55736DE66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The Simpsons' house really exists in the real world! - Fantrippers">
            <a:extLst>
              <a:ext uri="{FF2B5EF4-FFF2-40B4-BE49-F238E27FC236}">
                <a16:creationId xmlns:a16="http://schemas.microsoft.com/office/drawing/2014/main" id="{67BD7E15-BE5E-4B99-82A2-3525E51C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27" y="2872102"/>
            <a:ext cx="7379746" cy="414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72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91845-085A-491C-B730-505CC982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Homer </a:t>
            </a:r>
            <a:r>
              <a:rPr lang="fr-CA" dirty="0" err="1"/>
              <a:t>simpson</a:t>
            </a:r>
            <a:endParaRPr lang="fr-CA" dirty="0"/>
          </a:p>
        </p:txBody>
      </p:sp>
      <p:pic>
        <p:nvPicPr>
          <p:cNvPr id="3074" name="Picture 2" descr="What Homer Simpson's 100+ jobs tell us about America's middle class - Vox">
            <a:extLst>
              <a:ext uri="{FF2B5EF4-FFF2-40B4-BE49-F238E27FC236}">
                <a16:creationId xmlns:a16="http://schemas.microsoft.com/office/drawing/2014/main" id="{49E32CD3-066B-43B2-A689-A91921626A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1" y="177183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8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75563-F4C7-451E-9642-E09C6343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homer</a:t>
            </a:r>
            <a:endParaRPr lang="fr-CA" dirty="0"/>
          </a:p>
        </p:txBody>
      </p:sp>
      <p:pic>
        <p:nvPicPr>
          <p:cNvPr id="4098" name="Picture 2" descr="What Homer Simpson Would Look Like in Real Life - Homer Simpson's Real Life  3D Rendering Is Horrifying.">
            <a:extLst>
              <a:ext uri="{FF2B5EF4-FFF2-40B4-BE49-F238E27FC236}">
                <a16:creationId xmlns:a16="http://schemas.microsoft.com/office/drawing/2014/main" id="{38BD8C2F-1EFE-4C99-8AFC-E03E15FE19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2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DFF7A-575F-4FB0-96D9-AA99F764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homer</a:t>
            </a:r>
            <a:endParaRPr lang="fr-CA" dirty="0"/>
          </a:p>
        </p:txBody>
      </p:sp>
      <p:pic>
        <p:nvPicPr>
          <p:cNvPr id="6146" name="Picture 2" descr="Homer Simpson | Simpsons Wiki | Fandom">
            <a:extLst>
              <a:ext uri="{FF2B5EF4-FFF2-40B4-BE49-F238E27FC236}">
                <a16:creationId xmlns:a16="http://schemas.microsoft.com/office/drawing/2014/main" id="{9E6ABA57-909A-40FA-BD8B-6FD4A0618A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99" y="1825625"/>
            <a:ext cx="26108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8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480AB-DAA4-4326-A9FF-5F12FE11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homer</a:t>
            </a:r>
            <a:endParaRPr lang="fr-CA" dirty="0"/>
          </a:p>
        </p:txBody>
      </p:sp>
      <p:pic>
        <p:nvPicPr>
          <p:cNvPr id="5122" name="Picture 2" descr="Homer Simpson PNG | Homer simpson drawing, Homer simpson, Simpsons drawings">
            <a:extLst>
              <a:ext uri="{FF2B5EF4-FFF2-40B4-BE49-F238E27FC236}">
                <a16:creationId xmlns:a16="http://schemas.microsoft.com/office/drawing/2014/main" id="{F8D8B3F8-711C-4869-8854-B112B2FB14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36" y="1825625"/>
            <a:ext cx="252512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5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15325-BA88-4EE2-888E-83093026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homer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5EA2C75-D204-4D4F-AA89-C88C7E6A7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304" y="1990165"/>
            <a:ext cx="8377135" cy="45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4B60B-DBA7-47DA-980D-445D14FB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homer</a:t>
            </a:r>
            <a:endParaRPr lang="fr-CA" dirty="0"/>
          </a:p>
        </p:txBody>
      </p:sp>
      <p:pic>
        <p:nvPicPr>
          <p:cNvPr id="7170" name="Picture 2" descr="Homer Simpson Backs Into Bushes | Know Your Meme">
            <a:extLst>
              <a:ext uri="{FF2B5EF4-FFF2-40B4-BE49-F238E27FC236}">
                <a16:creationId xmlns:a16="http://schemas.microsoft.com/office/drawing/2014/main" id="{C493A114-4E30-42BD-94EB-46D76A963A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71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</Words>
  <Application>Microsoft Office PowerPoint</Application>
  <PresentationFormat>Grand écran</PresentationFormat>
  <Paragraphs>13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storybord</vt:lpstr>
      <vt:lpstr>Présentation PowerPoint</vt:lpstr>
      <vt:lpstr>Maison Homer simpson</vt:lpstr>
      <vt:lpstr>Homer simpson</vt:lpstr>
      <vt:lpstr>homer</vt:lpstr>
      <vt:lpstr>homer</vt:lpstr>
      <vt:lpstr>homer</vt:lpstr>
      <vt:lpstr>homer</vt:lpstr>
      <vt:lpstr>homer</vt:lpstr>
      <vt:lpstr>aide</vt:lpstr>
      <vt:lpstr>homer</vt:lpstr>
      <vt:lpstr>homer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storybord</dc:title>
  <dc:creator>CSBE</dc:creator>
  <cp:lastModifiedBy>CSBE</cp:lastModifiedBy>
  <cp:revision>2</cp:revision>
  <dcterms:created xsi:type="dcterms:W3CDTF">2022-11-17T15:36:11Z</dcterms:created>
  <dcterms:modified xsi:type="dcterms:W3CDTF">2022-11-17T15:43:57Z</dcterms:modified>
</cp:coreProperties>
</file>