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B093D3-EB36-4CD6-9F42-D149F976A0E0}" v="184" dt="2023-02-03T16:57:17.1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2C692-6CA6-A695-0E19-C737521B4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Nom : </a:t>
            </a:r>
            <a:r>
              <a:rPr lang="en-US" dirty="0" err="1">
                <a:ea typeface="+mn-lt"/>
                <a:cs typeface="+mn-lt"/>
              </a:rPr>
              <a:t>celcius</a:t>
            </a:r>
            <a:endParaRPr lang="en-US" dirty="0" err="1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Nom </a:t>
            </a:r>
            <a:r>
              <a:rPr lang="en-US" dirty="0" err="1">
                <a:ea typeface="+mn-lt"/>
                <a:cs typeface="+mn-lt"/>
              </a:rPr>
              <a:t>complet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anders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celcius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Nationalité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suédois</a:t>
            </a:r>
            <a:endParaRPr lang="en-US" dirty="0" err="1"/>
          </a:p>
          <a:p>
            <a:r>
              <a:rPr lang="en-US" dirty="0" err="1">
                <a:ea typeface="+mn-lt"/>
                <a:cs typeface="+mn-lt"/>
              </a:rPr>
              <a:t>Période</a:t>
            </a:r>
            <a:r>
              <a:rPr lang="en-US" dirty="0">
                <a:ea typeface="+mn-lt"/>
                <a:cs typeface="+mn-lt"/>
              </a:rPr>
              <a:t> de temps: 1701-1744</a:t>
            </a:r>
            <a:endParaRPr lang="en-US" dirty="0"/>
          </a:p>
          <a:p>
            <a:r>
              <a:rPr lang="en-US" dirty="0" err="1">
                <a:ea typeface="+mn-lt"/>
                <a:cs typeface="+mn-lt"/>
              </a:rPr>
              <a:t>Découverte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échelle</a:t>
            </a:r>
            <a:r>
              <a:rPr lang="en-US" dirty="0">
                <a:ea typeface="+mn-lt"/>
                <a:cs typeface="+mn-lt"/>
              </a:rPr>
              <a:t> de </a:t>
            </a:r>
            <a:r>
              <a:rPr lang="en-US" dirty="0" err="1">
                <a:ea typeface="+mn-lt"/>
                <a:cs typeface="+mn-lt"/>
              </a:rPr>
              <a:t>température</a:t>
            </a:r>
            <a:endParaRPr lang="en-US" dirty="0" err="1"/>
          </a:p>
          <a:p>
            <a:r>
              <a:rPr lang="en-US" dirty="0">
                <a:ea typeface="+mn-lt"/>
                <a:cs typeface="+mn-lt"/>
              </a:rPr>
              <a:t>Anecdote: 100°C </a:t>
            </a:r>
            <a:r>
              <a:rPr lang="en-US" dirty="0" err="1">
                <a:ea typeface="+mn-lt"/>
                <a:cs typeface="+mn-lt"/>
              </a:rPr>
              <a:t>eau</a:t>
            </a:r>
            <a:r>
              <a:rPr lang="en-US" dirty="0">
                <a:ea typeface="+mn-lt"/>
                <a:cs typeface="+mn-lt"/>
              </a:rPr>
              <a:t> gel</a:t>
            </a:r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F920E6D6-848F-8639-FB67-C9275BCEF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19" y="71505"/>
            <a:ext cx="2743200" cy="312065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E78F3AF-4CCE-987D-BD13-7596D962E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12" y="5115375"/>
            <a:ext cx="2143125" cy="1343025"/>
          </a:xfrm>
          <a:prstGeom prst="rect">
            <a:avLst/>
          </a:prstGeom>
        </p:spPr>
      </p:pic>
      <p:pic>
        <p:nvPicPr>
          <p:cNvPr id="10" name="Picture 10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AA07B328-D374-2A00-CAB1-EBFFBDE58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702" y="384019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704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52</cp:revision>
  <dcterms:created xsi:type="dcterms:W3CDTF">2023-02-03T16:29:14Z</dcterms:created>
  <dcterms:modified xsi:type="dcterms:W3CDTF">2023-02-03T16:57:34Z</dcterms:modified>
</cp:coreProperties>
</file>