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87DCC-08BE-44E3-BCF0-0388C72F8AB0}" v="75" dt="2022-10-06T12:56:44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3787DCC-08BE-44E3-BCF0-0388C72F8AB0}"/>
    <pc:docChg chg="modSld">
      <pc:chgData name="" userId="" providerId="" clId="Web-{D3787DCC-08BE-44E3-BCF0-0388C72F8AB0}" dt="2022-10-06T12:36:00.903" v="6" actId="20577"/>
      <pc:docMkLst>
        <pc:docMk/>
      </pc:docMkLst>
      <pc:sldChg chg="modSp">
        <pc:chgData name="" userId="" providerId="" clId="Web-{D3787DCC-08BE-44E3-BCF0-0388C72F8AB0}" dt="2022-10-06T12:36:00.903" v="6" actId="20577"/>
        <pc:sldMkLst>
          <pc:docMk/>
          <pc:sldMk cId="109857222" sldId="256"/>
        </pc:sldMkLst>
        <pc:spChg chg="mod">
          <ac:chgData name="" userId="" providerId="" clId="Web-{D3787DCC-08BE-44E3-BCF0-0388C72F8AB0}" dt="2022-10-06T12:36:00.903" v="6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ldrouin81 Luca" userId="S::ldrouin81@scol.qc.ca::4d41ecb1-3145-44d3-b64c-7f2e9b28fb13" providerId="AD" clId="Web-{D3787DCC-08BE-44E3-BCF0-0388C72F8AB0}"/>
    <pc:docChg chg="addSld modSld">
      <pc:chgData name="ldrouin81 Luca" userId="S::ldrouin81@scol.qc.ca::4d41ecb1-3145-44d3-b64c-7f2e9b28fb13" providerId="AD" clId="Web-{D3787DCC-08BE-44E3-BCF0-0388C72F8AB0}" dt="2022-10-06T12:56:44.159" v="58" actId="1076"/>
      <pc:docMkLst>
        <pc:docMk/>
      </pc:docMkLst>
      <pc:sldChg chg="addSp delSp modSp mod setBg">
        <pc:chgData name="ldrouin81 Luca" userId="S::ldrouin81@scol.qc.ca::4d41ecb1-3145-44d3-b64c-7f2e9b28fb13" providerId="AD" clId="Web-{D3787DCC-08BE-44E3-BCF0-0388C72F8AB0}" dt="2022-10-06T12:39:35.264" v="8"/>
        <pc:sldMkLst>
          <pc:docMk/>
          <pc:sldMk cId="109857222" sldId="256"/>
        </pc:sldMkLst>
        <pc:spChg chg="mod">
          <ac:chgData name="ldrouin81 Luca" userId="S::ldrouin81@scol.qc.ca::4d41ecb1-3145-44d3-b64c-7f2e9b28fb13" providerId="AD" clId="Web-{D3787DCC-08BE-44E3-BCF0-0388C72F8AB0}" dt="2022-10-06T12:39:35.264" v="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ldrouin81 Luca" userId="S::ldrouin81@scol.qc.ca::4d41ecb1-3145-44d3-b64c-7f2e9b28fb13" providerId="AD" clId="Web-{D3787DCC-08BE-44E3-BCF0-0388C72F8AB0}" dt="2022-10-06T12:38:01.295" v="4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ldrouin81 Luca" userId="S::ldrouin81@scol.qc.ca::4d41ecb1-3145-44d3-b64c-7f2e9b28fb13" providerId="AD" clId="Web-{D3787DCC-08BE-44E3-BCF0-0388C72F8AB0}" dt="2022-10-06T12:39:35.264" v="8"/>
          <ac:spMkLst>
            <pc:docMk/>
            <pc:sldMk cId="109857222" sldId="256"/>
            <ac:spMk id="9" creationId="{A4AC5506-6312-4701-8D3C-40187889A947}"/>
          </ac:spMkLst>
        </pc:spChg>
        <pc:picChg chg="add mod">
          <ac:chgData name="ldrouin81 Luca" userId="S::ldrouin81@scol.qc.ca::4d41ecb1-3145-44d3-b64c-7f2e9b28fb13" providerId="AD" clId="Web-{D3787DCC-08BE-44E3-BCF0-0388C72F8AB0}" dt="2022-10-06T12:39:35.264" v="8"/>
          <ac:picMkLst>
            <pc:docMk/>
            <pc:sldMk cId="109857222" sldId="256"/>
            <ac:picMk id="4" creationId="{526E5ECF-6C04-480A-93EB-CF3D059EAA85}"/>
          </ac:picMkLst>
        </pc:picChg>
      </pc:sldChg>
      <pc:sldChg chg="addSp delSp modSp new">
        <pc:chgData name="ldrouin81 Luca" userId="S::ldrouin81@scol.qc.ca::4d41ecb1-3145-44d3-b64c-7f2e9b28fb13" providerId="AD" clId="Web-{D3787DCC-08BE-44E3-BCF0-0388C72F8AB0}" dt="2022-10-06T12:56:44.159" v="58" actId="1076"/>
        <pc:sldMkLst>
          <pc:docMk/>
          <pc:sldMk cId="2953623456" sldId="257"/>
        </pc:sldMkLst>
        <pc:spChg chg="del">
          <ac:chgData name="ldrouin81 Luca" userId="S::ldrouin81@scol.qc.ca::4d41ecb1-3145-44d3-b64c-7f2e9b28fb13" providerId="AD" clId="Web-{D3787DCC-08BE-44E3-BCF0-0388C72F8AB0}" dt="2022-10-06T12:40:05.264" v="10"/>
          <ac:spMkLst>
            <pc:docMk/>
            <pc:sldMk cId="2953623456" sldId="257"/>
            <ac:spMk id="2" creationId="{D7DAFA4A-6439-E4DD-A5DA-D8C52E91FF1A}"/>
          </ac:spMkLst>
        </pc:spChg>
        <pc:spChg chg="del">
          <ac:chgData name="ldrouin81 Luca" userId="S::ldrouin81@scol.qc.ca::4d41ecb1-3145-44d3-b64c-7f2e9b28fb13" providerId="AD" clId="Web-{D3787DCC-08BE-44E3-BCF0-0388C72F8AB0}" dt="2022-10-06T12:40:07.733" v="11"/>
          <ac:spMkLst>
            <pc:docMk/>
            <pc:sldMk cId="2953623456" sldId="257"/>
            <ac:spMk id="3" creationId="{FFB193A9-D02F-3E08-3528-14880C4A54B3}"/>
          </ac:spMkLst>
        </pc:spChg>
        <pc:spChg chg="add del mod">
          <ac:chgData name="ldrouin81 Luca" userId="S::ldrouin81@scol.qc.ca::4d41ecb1-3145-44d3-b64c-7f2e9b28fb13" providerId="AD" clId="Web-{D3787DCC-08BE-44E3-BCF0-0388C72F8AB0}" dt="2022-10-06T12:56:35.518" v="52"/>
          <ac:spMkLst>
            <pc:docMk/>
            <pc:sldMk cId="2953623456" sldId="257"/>
            <ac:spMk id="5" creationId="{39A840AF-54EE-5E42-8C86-D99186375715}"/>
          </ac:spMkLst>
        </pc:spChg>
        <pc:picChg chg="add mod">
          <ac:chgData name="ldrouin81 Luca" userId="S::ldrouin81@scol.qc.ca::4d41ecb1-3145-44d3-b64c-7f2e9b28fb13" providerId="AD" clId="Web-{D3787DCC-08BE-44E3-BCF0-0388C72F8AB0}" dt="2022-10-06T12:56:35.534" v="53" actId="14100"/>
          <ac:picMkLst>
            <pc:docMk/>
            <pc:sldMk cId="2953623456" sldId="257"/>
            <ac:picMk id="4" creationId="{5FD31FB6-FC4C-77D8-397C-31E19BF012E5}"/>
          </ac:picMkLst>
        </pc:picChg>
        <pc:picChg chg="add mod">
          <ac:chgData name="ldrouin81 Luca" userId="S::ldrouin81@scol.qc.ca::4d41ecb1-3145-44d3-b64c-7f2e9b28fb13" providerId="AD" clId="Web-{D3787DCC-08BE-44E3-BCF0-0388C72F8AB0}" dt="2022-10-06T12:48:23.375" v="47" actId="1076"/>
          <ac:picMkLst>
            <pc:docMk/>
            <pc:sldMk cId="2953623456" sldId="257"/>
            <ac:picMk id="6" creationId="{2C54D4EE-8FAE-4A17-45E6-D2CBF76B6464}"/>
          </ac:picMkLst>
        </pc:picChg>
        <pc:picChg chg="add mod">
          <ac:chgData name="ldrouin81 Luca" userId="S::ldrouin81@scol.qc.ca::4d41ecb1-3145-44d3-b64c-7f2e9b28fb13" providerId="AD" clId="Web-{D3787DCC-08BE-44E3-BCF0-0388C72F8AB0}" dt="2022-10-06T12:45:41.562" v="41" actId="1076"/>
          <ac:picMkLst>
            <pc:docMk/>
            <pc:sldMk cId="2953623456" sldId="257"/>
            <ac:picMk id="7" creationId="{1537EE8A-35AB-7056-C283-A43672957C42}"/>
          </ac:picMkLst>
        </pc:picChg>
        <pc:picChg chg="add mod">
          <ac:chgData name="ldrouin81 Luca" userId="S::ldrouin81@scol.qc.ca::4d41ecb1-3145-44d3-b64c-7f2e9b28fb13" providerId="AD" clId="Web-{D3787DCC-08BE-44E3-BCF0-0388C72F8AB0}" dt="2022-10-06T12:48:25.688" v="48" actId="1076"/>
          <ac:picMkLst>
            <pc:docMk/>
            <pc:sldMk cId="2953623456" sldId="257"/>
            <ac:picMk id="8" creationId="{D140B570-C0FC-2BD2-1B21-B80BA511AEE0}"/>
          </ac:picMkLst>
        </pc:picChg>
        <pc:picChg chg="add mod">
          <ac:chgData name="ldrouin81 Luca" userId="S::ldrouin81@scol.qc.ca::4d41ecb1-3145-44d3-b64c-7f2e9b28fb13" providerId="AD" clId="Web-{D3787DCC-08BE-44E3-BCF0-0388C72F8AB0}" dt="2022-10-06T12:56:44.159" v="58" actId="1076"/>
          <ac:picMkLst>
            <pc:docMk/>
            <pc:sldMk cId="2953623456" sldId="257"/>
            <ac:picMk id="9" creationId="{989AEA04-96F9-7157-62D8-9779F428D6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Mortal Kombat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6E5ECF-6C04-480A-93EB-CF3D059E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322" y="1675227"/>
            <a:ext cx="939935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5FD31FB6-FC4C-77D8-397C-31E19BF0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9" y="345849"/>
            <a:ext cx="4382218" cy="2931394"/>
          </a:xfrm>
          <a:prstGeom prst="rect">
            <a:avLst/>
          </a:prstGeom>
        </p:spPr>
      </p:pic>
      <p:pic>
        <p:nvPicPr>
          <p:cNvPr id="6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C54D4EE-8FAE-4A17-45E6-D2CBF76B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646" y="55173"/>
            <a:ext cx="4454105" cy="249195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537EE8A-35AB-7056-C283-A43672957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19" y="3765587"/>
            <a:ext cx="5187350" cy="2417959"/>
          </a:xfrm>
          <a:prstGeom prst="rect">
            <a:avLst/>
          </a:prstGeom>
        </p:spPr>
      </p:pic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140B570-C0FC-2BD2-1B21-B80BA511A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211" y="1396412"/>
            <a:ext cx="2743200" cy="406517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89AEA04-96F9-7157-62D8-9779F428D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138" y="2672418"/>
            <a:ext cx="3605840" cy="40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2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Mortal Kombat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</cp:revision>
  <dcterms:created xsi:type="dcterms:W3CDTF">2022-10-06T12:35:42Z</dcterms:created>
  <dcterms:modified xsi:type="dcterms:W3CDTF">2022-10-06T12:56:45Z</dcterms:modified>
</cp:coreProperties>
</file>