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0" r:id="rId6"/>
    <p:sldId id="259" r:id="rId7"/>
    <p:sldId id="261" r:id="rId8"/>
    <p:sldId id="262" r:id="rId9"/>
    <p:sldId id="265" r:id="rId10"/>
    <p:sldId id="263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1FB89B-E142-49F5-A9D1-5690D3E90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A4BBF5-C618-411E-A3C3-2A3FFB4A5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13D967-4326-4422-955A-AF130465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39A778-4EC9-4EB2-A753-58214185F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A91381-A58C-42F3-ABAB-C214FC08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235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FE134A-DD17-4BD3-8CA2-81FAB2ACE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E13A9E-110A-49A3-A8E7-AD30181D8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D6CBE4-F0BB-4654-90B1-DAC94F5AE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58FC3C-6378-4519-A003-5A180A11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527AB4-89A9-48E2-88CE-68B39CFC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356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DD468FD-6C23-4127-86BB-D86EC252A2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1BAF95F-1EE9-4C8F-8793-F44DD3C65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467560-8B28-4970-85EB-256619817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0EFB68-9E8C-4277-87E7-AE4CB189F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96A0A0-D32C-42F3-AAD0-AF8B84C5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555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4780D8-957E-4793-9158-45EA57B29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87500D-9E87-4953-9C1D-9FC8D6446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23338E-6360-4111-892C-A28607BDD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21A2EF-C1CC-44BD-85E0-D0C78B9C7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1F2F63-72EE-4A4E-9C84-DF022CBE4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091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3CBC84-1A41-4499-B2AF-41C629C25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DB0B3E-704F-4C32-860A-C4D9691F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2FE03A-38B0-4CB5-A289-C9DCDFE86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BD8CA8-B954-4637-8D77-D0DBE0F1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31FF72-3B1A-4EF7-81C9-1C9D1F341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095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BBB81B-702A-40CE-8AE5-0E7A505B4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2A048B-19A1-4053-BBC5-DE4D15F48C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1655AE6-FEB5-423C-A2EA-04894139F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EE0476-38FE-482B-9B85-88DC0928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209E41-D143-4558-8167-07148202C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BBA49B-1F1B-4BC8-8FF9-F1B7921F2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543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FCD765-B195-4AC9-81CE-682926555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F614E6-A445-4AE6-94E7-9B7A0C3BB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5A77B5-B740-4520-9225-9529E28ED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DAF8FBF-E3F5-44BD-BDB0-6A6229214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A69EA4C-C7A9-40E5-B30E-C644AEFDF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8C92820-6578-4764-9F04-836732C1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A23CD0C-2C0A-4975-84AB-B10CD61F9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EEEAB0F-A9DA-4DA6-89B1-D954A5E34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169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58C6C-AB0D-4515-A927-A2BF87FB5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CB7DB3-0D81-4ADA-AFF4-4869CC99A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F6525F6-B0A5-4D8A-A536-F2338867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C078D21-0EA5-4360-90E8-D4C4D5B5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651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A6D2346-F151-4D02-9B92-935FF2DD0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9F6C8DC-39B7-49D7-ABC7-FC26DCE6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FC55B0-AE96-4AD6-965D-1CF49D49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856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662476-506C-48D8-BBAB-D53A124A8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138759-52ED-417B-AB2C-C823A0DF5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753BB0-6AA4-43D2-A334-17C32A564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2DF732-9059-4663-9DCB-276067D1E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51F40F-9226-4C94-8344-6F9B76B84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DDEDB7-B3E6-4FFE-9272-3675E5B79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334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613C5B-64C3-45B5-89B6-F156E371E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49E5429-ABD7-400D-A5EA-D0113446C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8CCCF7-7621-49AB-B78A-3904B9F98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CFA5D8-B4D7-4E6C-8FBE-D2DC3823C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357779-9968-4A6E-86B2-BE7356125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16B53B-6950-4A49-9FBE-5B2BC6B3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790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8FF2A6-0D12-4CB0-A700-9B926B7A7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9AE928-2828-4B06-AD10-E3966A440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F8AAE4-3419-455C-9B92-D7224FC26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BE9D5-971B-46EC-BDBC-9B782E97AD5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ACEE1A-C179-447D-943F-7128156B5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D70C50-43FA-4C26-A3C1-C03A9C05C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59A85-9B1C-4903-8BC5-95406EE347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733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4AC7BD-B1FA-4D98-8A5A-4C9A866A9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7754" y="215155"/>
            <a:ext cx="3736490" cy="976256"/>
          </a:xfrm>
        </p:spPr>
        <p:txBody>
          <a:bodyPr>
            <a:normAutofit/>
          </a:bodyPr>
          <a:lstStyle/>
          <a:p>
            <a:r>
              <a:rPr lang="fr-CA" dirty="0"/>
              <a:t>Storyboard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19F249-C916-4573-BD2E-694D79E02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4955" y="1731980"/>
            <a:ext cx="2822089" cy="406101"/>
          </a:xfrm>
        </p:spPr>
        <p:txBody>
          <a:bodyPr>
            <a:normAutofit lnSpcReduction="10000"/>
          </a:bodyPr>
          <a:lstStyle/>
          <a:p>
            <a:r>
              <a:rPr lang="fr-CA" dirty="0"/>
              <a:t>Fait par Luca Drouin</a:t>
            </a:r>
          </a:p>
        </p:txBody>
      </p:sp>
    </p:spTree>
    <p:extLst>
      <p:ext uri="{BB962C8B-B14F-4D97-AF65-F5344CB8AC3E}">
        <p14:creationId xmlns:p14="http://schemas.microsoft.com/office/powerpoint/2010/main" val="2343589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ideshow Bob Hugs Cecil | Simpsons art, The simpsons, Cartoon art">
            <a:extLst>
              <a:ext uri="{FF2B5EF4-FFF2-40B4-BE49-F238E27FC236}">
                <a16:creationId xmlns:a16="http://schemas.microsoft.com/office/drawing/2014/main" id="{7A4ADBBE-E131-4639-8899-B2224BAB0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442" y="1034496"/>
            <a:ext cx="6393573" cy="478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DA6AD09-45FC-468A-9406-1450A86BC8F4}"/>
              </a:ext>
            </a:extLst>
          </p:cNvPr>
          <p:cNvSpPr txBox="1"/>
          <p:nvPr/>
        </p:nvSpPr>
        <p:spPr>
          <a:xfrm>
            <a:off x="4055634" y="268941"/>
            <a:ext cx="351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are the champions, my friends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51610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1B14F4B-25D6-4C67-9603-A34C7836C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422" y="699247"/>
            <a:ext cx="6215156" cy="5850333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C97FED0-D9E4-4728-BD9D-76B6C2688BD6}"/>
              </a:ext>
            </a:extLst>
          </p:cNvPr>
          <p:cNvSpPr txBox="1"/>
          <p:nvPr/>
        </p:nvSpPr>
        <p:spPr>
          <a:xfrm>
            <a:off x="4130936" y="123754"/>
            <a:ext cx="4141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Cause we are the champions of the World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911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ideshow Bob screenshots, images and pictures - Giant Bomb">
            <a:extLst>
              <a:ext uri="{FF2B5EF4-FFF2-40B4-BE49-F238E27FC236}">
                <a16:creationId xmlns:a16="http://schemas.microsoft.com/office/drawing/2014/main" id="{67C49043-7C7C-4626-9739-65BB25FB4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656" y="1151965"/>
            <a:ext cx="5402132" cy="540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15D97B4-6661-41D4-85CC-FF2D948FF890}"/>
              </a:ext>
            </a:extLst>
          </p:cNvPr>
          <p:cNvSpPr txBox="1"/>
          <p:nvPr/>
        </p:nvSpPr>
        <p:spPr>
          <a:xfrm>
            <a:off x="4831079" y="303903"/>
            <a:ext cx="180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Kicked</a:t>
            </a:r>
            <a:r>
              <a:rPr lang="fr-CA" dirty="0"/>
              <a:t> in </a:t>
            </a:r>
            <a:r>
              <a:rPr lang="fr-CA" dirty="0" err="1"/>
              <a:t>my</a:t>
            </a:r>
            <a:r>
              <a:rPr lang="fr-CA" dirty="0"/>
              <a:t> face</a:t>
            </a:r>
          </a:p>
        </p:txBody>
      </p:sp>
    </p:spTree>
    <p:extLst>
      <p:ext uri="{BB962C8B-B14F-4D97-AF65-F5344CB8AC3E}">
        <p14:creationId xmlns:p14="http://schemas.microsoft.com/office/powerpoint/2010/main" val="39379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pringfield, une ville unique - UrbaNews">
            <a:extLst>
              <a:ext uri="{FF2B5EF4-FFF2-40B4-BE49-F238E27FC236}">
                <a16:creationId xmlns:a16="http://schemas.microsoft.com/office/drawing/2014/main" id="{A72E7B39-563B-4C5D-9A47-73790BF99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262" y="1581373"/>
            <a:ext cx="8885475" cy="4996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103B3BC-7F94-41B9-A2F2-E8732DE1E731}"/>
              </a:ext>
            </a:extLst>
          </p:cNvPr>
          <p:cNvSpPr txBox="1"/>
          <p:nvPr/>
        </p:nvSpPr>
        <p:spPr>
          <a:xfrm>
            <a:off x="4563034" y="623943"/>
            <a:ext cx="306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consider it a challenge before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09703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bert Terwilliger | Simpsons Wiki | Fandom">
            <a:extLst>
              <a:ext uri="{FF2B5EF4-FFF2-40B4-BE49-F238E27FC236}">
                <a16:creationId xmlns:a16="http://schemas.microsoft.com/office/drawing/2014/main" id="{DC770837-1782-4117-87D3-14906E5E4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770" y="1280833"/>
            <a:ext cx="8824856" cy="496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27F3B33-4C22-4FEE-ACE4-5517B7A4D283}"/>
              </a:ext>
            </a:extLst>
          </p:cNvPr>
          <p:cNvSpPr txBox="1"/>
          <p:nvPr/>
        </p:nvSpPr>
        <p:spPr>
          <a:xfrm>
            <a:off x="4679576" y="150607"/>
            <a:ext cx="1688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The </a:t>
            </a:r>
            <a:r>
              <a:rPr lang="fr-CA" dirty="0" err="1"/>
              <a:t>human</a:t>
            </a:r>
            <a:r>
              <a:rPr lang="fr-CA" dirty="0"/>
              <a:t> race</a:t>
            </a:r>
          </a:p>
        </p:txBody>
      </p:sp>
    </p:spTree>
    <p:extLst>
      <p:ext uri="{BB962C8B-B14F-4D97-AF65-F5344CB8AC3E}">
        <p14:creationId xmlns:p14="http://schemas.microsoft.com/office/powerpoint/2010/main" val="314848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obert Terwilliger | Simpsons Wiki | Fandom">
            <a:extLst>
              <a:ext uri="{FF2B5EF4-FFF2-40B4-BE49-F238E27FC236}">
                <a16:creationId xmlns:a16="http://schemas.microsoft.com/office/drawing/2014/main" id="{AB3DECC3-E32D-4C2E-B6FF-010C4DC40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970" y="968188"/>
            <a:ext cx="3699734" cy="565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1A68D68-E644-40BF-BB4C-076F3D4E015B}"/>
              </a:ext>
            </a:extLst>
          </p:cNvPr>
          <p:cNvSpPr txBox="1"/>
          <p:nvPr/>
        </p:nvSpPr>
        <p:spPr>
          <a:xfrm>
            <a:off x="5056094" y="161365"/>
            <a:ext cx="2280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I </a:t>
            </a:r>
            <a:r>
              <a:rPr lang="en-US" dirty="0" err="1"/>
              <a:t>ain't</a:t>
            </a:r>
            <a:r>
              <a:rPr lang="en-US" dirty="0"/>
              <a:t> </a:t>
            </a:r>
            <a:r>
              <a:rPr lang="en-US" dirty="0" err="1"/>
              <a:t>gonna</a:t>
            </a:r>
            <a:r>
              <a:rPr lang="en-US" dirty="0"/>
              <a:t> lose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7084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ideshow Bob | Origin and History | Dictionary.com">
            <a:extLst>
              <a:ext uri="{FF2B5EF4-FFF2-40B4-BE49-F238E27FC236}">
                <a16:creationId xmlns:a16="http://schemas.microsoft.com/office/drawing/2014/main" id="{2A9DA419-19FC-4C28-A1D7-FC2DA9E70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480" y="1205752"/>
            <a:ext cx="4663216" cy="466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3E80D14-5F4A-4F76-A289-76981C138EF7}"/>
              </a:ext>
            </a:extLst>
          </p:cNvPr>
          <p:cNvSpPr txBox="1"/>
          <p:nvPr/>
        </p:nvSpPr>
        <p:spPr>
          <a:xfrm>
            <a:off x="5198520" y="258184"/>
            <a:ext cx="1947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No </a:t>
            </a:r>
            <a:r>
              <a:rPr lang="fr-CA" dirty="0" err="1"/>
              <a:t>pleasure</a:t>
            </a:r>
            <a:r>
              <a:rPr lang="fr-CA" dirty="0"/>
              <a:t> </a:t>
            </a:r>
            <a:r>
              <a:rPr lang="fr-CA" dirty="0" err="1"/>
              <a:t>cruise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9509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703CAA39-D848-4C1F-B45C-C72F90759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71" y="1999499"/>
            <a:ext cx="5903857" cy="3125571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B20F82B-05BE-40C4-B03E-484D9E7D1975}"/>
              </a:ext>
            </a:extLst>
          </p:cNvPr>
          <p:cNvSpPr txBox="1"/>
          <p:nvPr/>
        </p:nvSpPr>
        <p:spPr>
          <a:xfrm>
            <a:off x="5066853" y="613186"/>
            <a:ext cx="19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No time for losers</a:t>
            </a:r>
          </a:p>
        </p:txBody>
      </p:sp>
    </p:spTree>
    <p:extLst>
      <p:ext uri="{BB962C8B-B14F-4D97-AF65-F5344CB8AC3E}">
        <p14:creationId xmlns:p14="http://schemas.microsoft.com/office/powerpoint/2010/main" val="146949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obert Terwilliger | Wiki Les Simpson | Fandom">
            <a:extLst>
              <a:ext uri="{FF2B5EF4-FFF2-40B4-BE49-F238E27FC236}">
                <a16:creationId xmlns:a16="http://schemas.microsoft.com/office/drawing/2014/main" id="{64FA0395-2820-49B6-96DC-343A6755D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439" y="835477"/>
            <a:ext cx="7181122" cy="518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AB5CD60-F830-4F3D-98C6-4B84466A6228}"/>
              </a:ext>
            </a:extLst>
          </p:cNvPr>
          <p:cNvSpPr txBox="1"/>
          <p:nvPr/>
        </p:nvSpPr>
        <p:spPr>
          <a:xfrm>
            <a:off x="4105835" y="247425"/>
            <a:ext cx="398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we'll keep on fighting till the end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30698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ecil Terwilliger - Tous Sur Les Simpsons">
            <a:extLst>
              <a:ext uri="{FF2B5EF4-FFF2-40B4-BE49-F238E27FC236}">
                <a16:creationId xmlns:a16="http://schemas.microsoft.com/office/drawing/2014/main" id="{178D92D6-6189-4677-8D8A-BED863A38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753" y="929829"/>
            <a:ext cx="4257675" cy="48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A504F34-12AA-43FA-9C86-57243AF15AEF}"/>
              </a:ext>
            </a:extLst>
          </p:cNvPr>
          <p:cNvSpPr txBox="1"/>
          <p:nvPr/>
        </p:nvSpPr>
        <p:spPr>
          <a:xfrm>
            <a:off x="4120180" y="193638"/>
            <a:ext cx="4432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we mean to go on and on and on and 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495414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65</Words>
  <Application>Microsoft Office PowerPoint</Application>
  <PresentationFormat>Grand écran</PresentationFormat>
  <Paragraphs>12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Storyboard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Storyboard</dc:title>
  <dc:creator>CSBE</dc:creator>
  <cp:lastModifiedBy>CSBE</cp:lastModifiedBy>
  <cp:revision>5</cp:revision>
  <dcterms:created xsi:type="dcterms:W3CDTF">2022-11-17T15:35:02Z</dcterms:created>
  <dcterms:modified xsi:type="dcterms:W3CDTF">2022-11-17T16:10:21Z</dcterms:modified>
</cp:coreProperties>
</file>